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</p:sldMasterIdLst>
  <p:notesMasterIdLst>
    <p:notesMasterId r:id="rId17"/>
  </p:notesMasterIdLst>
  <p:sldIdLst>
    <p:sldId id="258" r:id="rId4"/>
    <p:sldId id="256" r:id="rId5"/>
    <p:sldId id="285" r:id="rId6"/>
    <p:sldId id="318" r:id="rId7"/>
    <p:sldId id="261" r:id="rId8"/>
    <p:sldId id="309" r:id="rId9"/>
    <p:sldId id="282" r:id="rId10"/>
    <p:sldId id="259" r:id="rId11"/>
    <p:sldId id="319" r:id="rId12"/>
    <p:sldId id="281" r:id="rId13"/>
    <p:sldId id="292" r:id="rId14"/>
    <p:sldId id="272" r:id="rId15"/>
    <p:sldId id="271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3B2"/>
    <a:srgbClr val="EF5361"/>
    <a:srgbClr val="005C4A"/>
    <a:srgbClr val="C32F3C"/>
    <a:srgbClr val="EFCACA"/>
    <a:srgbClr val="579488"/>
    <a:srgbClr val="9DD526"/>
    <a:srgbClr val="FB3803"/>
    <a:srgbClr val="000000"/>
    <a:srgbClr val="F48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856" autoAdjust="0"/>
  </p:normalViewPr>
  <p:slideViewPr>
    <p:cSldViewPr>
      <p:cViewPr>
        <p:scale>
          <a:sx n="96" d="100"/>
          <a:sy n="96" d="100"/>
        </p:scale>
        <p:origin x="-636" y="-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Google Shape;1489;g113e048a6a7_1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0" name="Google Shape;1490;g113e048a6a7_1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g113dfc395c4_0_38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3" name="Google Shape;1033;g113dfc395c4_0_38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g115d7f3e21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0" name="Google Shape;1020;g115d7f3e21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10b9d6acf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1" name="Google Shape;601;g10b9d6acf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FONT NYA CALIBRI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53003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113e048a6a7_1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113e048a6a7_1_3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7248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113e048a6a7_1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113e048a6a7_1_3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g113e048a6a7_1_2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3" name="Google Shape;1213;g113e048a6a7_1_2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115d0ea736d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115d0ea736d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115d0ea736d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115d0ea736d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179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g113e048a6a7_1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0" name="Google Shape;1190;g113e048a6a7_1_2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2515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 title and description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260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36"/>
          <p:cNvPicPr preferRelativeResize="0"/>
          <p:nvPr/>
        </p:nvPicPr>
        <p:blipFill rotWithShape="1">
          <a:blip r:embed="rId2">
            <a:alphaModFix/>
          </a:blip>
          <a:srcRect t="29" b="29"/>
          <a:stretch/>
        </p:blipFill>
        <p:spPr>
          <a:xfrm>
            <a:off x="-67800" y="-47950"/>
            <a:ext cx="9286673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36"/>
          <p:cNvSpPr txBox="1">
            <a:spLocks noGrp="1"/>
          </p:cNvSpPr>
          <p:nvPr>
            <p:ph type="title" hasCustomPrompt="1"/>
          </p:nvPr>
        </p:nvSpPr>
        <p:spPr>
          <a:xfrm>
            <a:off x="715625" y="587612"/>
            <a:ext cx="2501400" cy="8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4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34" name="Google Shape;334;p36"/>
          <p:cNvSpPr txBox="1">
            <a:spLocks noGrp="1"/>
          </p:cNvSpPr>
          <p:nvPr>
            <p:ph type="subTitle" idx="1"/>
          </p:nvPr>
        </p:nvSpPr>
        <p:spPr>
          <a:xfrm>
            <a:off x="715550" y="1615788"/>
            <a:ext cx="2501400" cy="90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36"/>
          <p:cNvSpPr txBox="1">
            <a:spLocks noGrp="1"/>
          </p:cNvSpPr>
          <p:nvPr>
            <p:ph type="title" idx="2" hasCustomPrompt="1"/>
          </p:nvPr>
        </p:nvSpPr>
        <p:spPr>
          <a:xfrm>
            <a:off x="3321325" y="1595187"/>
            <a:ext cx="2501400" cy="8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4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36" name="Google Shape;336;p36"/>
          <p:cNvSpPr txBox="1">
            <a:spLocks noGrp="1"/>
          </p:cNvSpPr>
          <p:nvPr>
            <p:ph type="subTitle" idx="3"/>
          </p:nvPr>
        </p:nvSpPr>
        <p:spPr>
          <a:xfrm>
            <a:off x="3321275" y="2623488"/>
            <a:ext cx="2501400" cy="90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337" name="Google Shape;337;p36"/>
          <p:cNvSpPr txBox="1">
            <a:spLocks noGrp="1"/>
          </p:cNvSpPr>
          <p:nvPr>
            <p:ph type="title" idx="4" hasCustomPrompt="1"/>
          </p:nvPr>
        </p:nvSpPr>
        <p:spPr>
          <a:xfrm>
            <a:off x="5927100" y="2620987"/>
            <a:ext cx="2501400" cy="8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4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38" name="Google Shape;338;p36"/>
          <p:cNvSpPr txBox="1">
            <a:spLocks noGrp="1"/>
          </p:cNvSpPr>
          <p:nvPr>
            <p:ph type="subTitle" idx="5"/>
          </p:nvPr>
        </p:nvSpPr>
        <p:spPr>
          <a:xfrm>
            <a:off x="5927050" y="3649288"/>
            <a:ext cx="2501400" cy="90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grpSp>
        <p:nvGrpSpPr>
          <p:cNvPr id="339" name="Google Shape;339;p36"/>
          <p:cNvGrpSpPr/>
          <p:nvPr/>
        </p:nvGrpSpPr>
        <p:grpSpPr>
          <a:xfrm>
            <a:off x="-1816758" y="3442660"/>
            <a:ext cx="8708986" cy="3310159"/>
            <a:chOff x="-1816758" y="3442660"/>
            <a:chExt cx="8708986" cy="3310159"/>
          </a:xfrm>
        </p:grpSpPr>
        <p:sp>
          <p:nvSpPr>
            <p:cNvPr id="340" name="Google Shape;340;p36"/>
            <p:cNvSpPr/>
            <p:nvPr/>
          </p:nvSpPr>
          <p:spPr>
            <a:xfrm rot="-4739587" flipH="1">
              <a:off x="1682112" y="828064"/>
              <a:ext cx="1711246" cy="8539351"/>
            </a:xfrm>
            <a:custGeom>
              <a:avLst/>
              <a:gdLst/>
              <a:ahLst/>
              <a:cxnLst/>
              <a:rect l="l" t="t" r="r" b="b"/>
              <a:pathLst>
                <a:path w="14092" h="70321" extrusionOk="0">
                  <a:moveTo>
                    <a:pt x="360" y="0"/>
                  </a:moveTo>
                  <a:lnTo>
                    <a:pt x="360" y="0"/>
                  </a:lnTo>
                  <a:cubicBezTo>
                    <a:pt x="386" y="532"/>
                    <a:pt x="373" y="1063"/>
                    <a:pt x="320" y="1582"/>
                  </a:cubicBezTo>
                  <a:lnTo>
                    <a:pt x="918" y="1582"/>
                  </a:lnTo>
                  <a:cubicBezTo>
                    <a:pt x="984" y="1356"/>
                    <a:pt x="1197" y="1196"/>
                    <a:pt x="1436" y="1196"/>
                  </a:cubicBezTo>
                  <a:cubicBezTo>
                    <a:pt x="1729" y="1196"/>
                    <a:pt x="1968" y="1436"/>
                    <a:pt x="1968" y="1728"/>
                  </a:cubicBezTo>
                  <a:cubicBezTo>
                    <a:pt x="1968" y="2021"/>
                    <a:pt x="1729" y="2260"/>
                    <a:pt x="1436" y="2260"/>
                  </a:cubicBezTo>
                  <a:cubicBezTo>
                    <a:pt x="1197" y="2260"/>
                    <a:pt x="984" y="2100"/>
                    <a:pt x="918" y="1861"/>
                  </a:cubicBezTo>
                  <a:lnTo>
                    <a:pt x="306" y="1861"/>
                  </a:lnTo>
                  <a:cubicBezTo>
                    <a:pt x="253" y="2366"/>
                    <a:pt x="200" y="2871"/>
                    <a:pt x="147" y="3376"/>
                  </a:cubicBezTo>
                  <a:lnTo>
                    <a:pt x="918" y="3376"/>
                  </a:lnTo>
                  <a:cubicBezTo>
                    <a:pt x="984" y="3137"/>
                    <a:pt x="1197" y="2978"/>
                    <a:pt x="1436" y="2978"/>
                  </a:cubicBezTo>
                  <a:cubicBezTo>
                    <a:pt x="1729" y="2978"/>
                    <a:pt x="1968" y="3217"/>
                    <a:pt x="1968" y="3509"/>
                  </a:cubicBezTo>
                  <a:cubicBezTo>
                    <a:pt x="1968" y="3802"/>
                    <a:pt x="1729" y="4041"/>
                    <a:pt x="1436" y="4041"/>
                  </a:cubicBezTo>
                  <a:cubicBezTo>
                    <a:pt x="1197" y="4041"/>
                    <a:pt x="984" y="3882"/>
                    <a:pt x="918" y="3656"/>
                  </a:cubicBezTo>
                  <a:lnTo>
                    <a:pt x="120" y="3656"/>
                  </a:lnTo>
                  <a:cubicBezTo>
                    <a:pt x="67" y="4147"/>
                    <a:pt x="27" y="4666"/>
                    <a:pt x="1" y="5158"/>
                  </a:cubicBezTo>
                  <a:lnTo>
                    <a:pt x="918" y="5158"/>
                  </a:lnTo>
                  <a:cubicBezTo>
                    <a:pt x="984" y="4932"/>
                    <a:pt x="1197" y="4772"/>
                    <a:pt x="1436" y="4772"/>
                  </a:cubicBezTo>
                  <a:cubicBezTo>
                    <a:pt x="1729" y="4772"/>
                    <a:pt x="1968" y="5012"/>
                    <a:pt x="1968" y="5304"/>
                  </a:cubicBezTo>
                  <a:cubicBezTo>
                    <a:pt x="1968" y="5596"/>
                    <a:pt x="1729" y="5836"/>
                    <a:pt x="1436" y="5836"/>
                  </a:cubicBezTo>
                  <a:cubicBezTo>
                    <a:pt x="1197" y="5836"/>
                    <a:pt x="984" y="5676"/>
                    <a:pt x="918" y="5437"/>
                  </a:cubicBezTo>
                  <a:lnTo>
                    <a:pt x="1" y="5437"/>
                  </a:lnTo>
                  <a:lnTo>
                    <a:pt x="1" y="5570"/>
                  </a:lnTo>
                  <a:lnTo>
                    <a:pt x="1" y="6952"/>
                  </a:lnTo>
                  <a:lnTo>
                    <a:pt x="931" y="6952"/>
                  </a:lnTo>
                  <a:cubicBezTo>
                    <a:pt x="984" y="6713"/>
                    <a:pt x="1197" y="6554"/>
                    <a:pt x="1436" y="6554"/>
                  </a:cubicBezTo>
                  <a:cubicBezTo>
                    <a:pt x="1729" y="6554"/>
                    <a:pt x="1968" y="6793"/>
                    <a:pt x="1968" y="7085"/>
                  </a:cubicBezTo>
                  <a:cubicBezTo>
                    <a:pt x="1968" y="7378"/>
                    <a:pt x="1729" y="7617"/>
                    <a:pt x="1436" y="7617"/>
                  </a:cubicBezTo>
                  <a:cubicBezTo>
                    <a:pt x="1197" y="7617"/>
                    <a:pt x="984" y="7457"/>
                    <a:pt x="931" y="7232"/>
                  </a:cubicBezTo>
                  <a:lnTo>
                    <a:pt x="1" y="7232"/>
                  </a:lnTo>
                  <a:lnTo>
                    <a:pt x="1" y="8734"/>
                  </a:lnTo>
                  <a:lnTo>
                    <a:pt x="931" y="8734"/>
                  </a:lnTo>
                  <a:cubicBezTo>
                    <a:pt x="984" y="8508"/>
                    <a:pt x="1197" y="8348"/>
                    <a:pt x="1436" y="8348"/>
                  </a:cubicBezTo>
                  <a:cubicBezTo>
                    <a:pt x="1729" y="8348"/>
                    <a:pt x="1968" y="8587"/>
                    <a:pt x="1968" y="8880"/>
                  </a:cubicBezTo>
                  <a:cubicBezTo>
                    <a:pt x="1968" y="9172"/>
                    <a:pt x="1729" y="9412"/>
                    <a:pt x="1436" y="9412"/>
                  </a:cubicBezTo>
                  <a:cubicBezTo>
                    <a:pt x="1197" y="9412"/>
                    <a:pt x="984" y="9252"/>
                    <a:pt x="931" y="9013"/>
                  </a:cubicBezTo>
                  <a:lnTo>
                    <a:pt x="1" y="9013"/>
                  </a:lnTo>
                  <a:lnTo>
                    <a:pt x="1" y="10794"/>
                  </a:lnTo>
                  <a:lnTo>
                    <a:pt x="918" y="10794"/>
                  </a:lnTo>
                  <a:cubicBezTo>
                    <a:pt x="984" y="10555"/>
                    <a:pt x="1197" y="10395"/>
                    <a:pt x="1436" y="10395"/>
                  </a:cubicBezTo>
                  <a:cubicBezTo>
                    <a:pt x="1729" y="10395"/>
                    <a:pt x="1968" y="10635"/>
                    <a:pt x="1968" y="10927"/>
                  </a:cubicBezTo>
                  <a:cubicBezTo>
                    <a:pt x="1968" y="11219"/>
                    <a:pt x="1729" y="11459"/>
                    <a:pt x="1436" y="11459"/>
                  </a:cubicBezTo>
                  <a:cubicBezTo>
                    <a:pt x="1197" y="11459"/>
                    <a:pt x="984" y="11299"/>
                    <a:pt x="918" y="11060"/>
                  </a:cubicBezTo>
                  <a:lnTo>
                    <a:pt x="1" y="11060"/>
                  </a:lnTo>
                  <a:lnTo>
                    <a:pt x="1" y="12575"/>
                  </a:lnTo>
                  <a:lnTo>
                    <a:pt x="918" y="12575"/>
                  </a:lnTo>
                  <a:cubicBezTo>
                    <a:pt x="984" y="12349"/>
                    <a:pt x="1197" y="12177"/>
                    <a:pt x="1436" y="12177"/>
                  </a:cubicBezTo>
                  <a:cubicBezTo>
                    <a:pt x="1729" y="12177"/>
                    <a:pt x="1968" y="12416"/>
                    <a:pt x="1968" y="12722"/>
                  </a:cubicBezTo>
                  <a:cubicBezTo>
                    <a:pt x="1968" y="13014"/>
                    <a:pt x="1729" y="13253"/>
                    <a:pt x="1436" y="13253"/>
                  </a:cubicBezTo>
                  <a:cubicBezTo>
                    <a:pt x="1197" y="13240"/>
                    <a:pt x="984" y="13080"/>
                    <a:pt x="918" y="12855"/>
                  </a:cubicBezTo>
                  <a:lnTo>
                    <a:pt x="1" y="12855"/>
                  </a:lnTo>
                  <a:lnTo>
                    <a:pt x="1" y="12961"/>
                  </a:lnTo>
                  <a:lnTo>
                    <a:pt x="1" y="14436"/>
                  </a:lnTo>
                  <a:lnTo>
                    <a:pt x="918" y="14436"/>
                  </a:lnTo>
                  <a:cubicBezTo>
                    <a:pt x="984" y="14197"/>
                    <a:pt x="1184" y="14038"/>
                    <a:pt x="1436" y="14038"/>
                  </a:cubicBezTo>
                  <a:cubicBezTo>
                    <a:pt x="1729" y="14038"/>
                    <a:pt x="1968" y="14277"/>
                    <a:pt x="1968" y="14569"/>
                  </a:cubicBezTo>
                  <a:cubicBezTo>
                    <a:pt x="1968" y="14862"/>
                    <a:pt x="1729" y="15101"/>
                    <a:pt x="1436" y="15101"/>
                  </a:cubicBezTo>
                  <a:cubicBezTo>
                    <a:pt x="1184" y="15101"/>
                    <a:pt x="984" y="14942"/>
                    <a:pt x="918" y="14702"/>
                  </a:cubicBezTo>
                  <a:lnTo>
                    <a:pt x="1" y="14702"/>
                  </a:lnTo>
                  <a:lnTo>
                    <a:pt x="1" y="16218"/>
                  </a:lnTo>
                  <a:lnTo>
                    <a:pt x="918" y="16218"/>
                  </a:lnTo>
                  <a:cubicBezTo>
                    <a:pt x="971" y="15992"/>
                    <a:pt x="1184" y="15819"/>
                    <a:pt x="1423" y="15819"/>
                  </a:cubicBezTo>
                  <a:cubicBezTo>
                    <a:pt x="1715" y="15819"/>
                    <a:pt x="1955" y="16058"/>
                    <a:pt x="1955" y="16351"/>
                  </a:cubicBezTo>
                  <a:cubicBezTo>
                    <a:pt x="1955" y="16656"/>
                    <a:pt x="1715" y="16896"/>
                    <a:pt x="1423" y="16896"/>
                  </a:cubicBezTo>
                  <a:cubicBezTo>
                    <a:pt x="1184" y="16882"/>
                    <a:pt x="971" y="16723"/>
                    <a:pt x="918" y="16497"/>
                  </a:cubicBezTo>
                  <a:lnTo>
                    <a:pt x="1" y="16497"/>
                  </a:lnTo>
                  <a:lnTo>
                    <a:pt x="1" y="18012"/>
                  </a:lnTo>
                  <a:lnTo>
                    <a:pt x="905" y="18012"/>
                  </a:lnTo>
                  <a:cubicBezTo>
                    <a:pt x="971" y="17773"/>
                    <a:pt x="1184" y="17613"/>
                    <a:pt x="1423" y="17613"/>
                  </a:cubicBezTo>
                  <a:cubicBezTo>
                    <a:pt x="1715" y="17613"/>
                    <a:pt x="1955" y="17853"/>
                    <a:pt x="1955" y="18145"/>
                  </a:cubicBezTo>
                  <a:cubicBezTo>
                    <a:pt x="1955" y="18438"/>
                    <a:pt x="1715" y="18677"/>
                    <a:pt x="1423" y="18677"/>
                  </a:cubicBezTo>
                  <a:cubicBezTo>
                    <a:pt x="1184" y="18677"/>
                    <a:pt x="971" y="18517"/>
                    <a:pt x="905" y="18278"/>
                  </a:cubicBezTo>
                  <a:lnTo>
                    <a:pt x="27" y="18278"/>
                  </a:lnTo>
                  <a:lnTo>
                    <a:pt x="27" y="19794"/>
                  </a:lnTo>
                  <a:lnTo>
                    <a:pt x="931" y="19794"/>
                  </a:lnTo>
                  <a:cubicBezTo>
                    <a:pt x="998" y="19568"/>
                    <a:pt x="1197" y="19395"/>
                    <a:pt x="1450" y="19395"/>
                  </a:cubicBezTo>
                  <a:cubicBezTo>
                    <a:pt x="1742" y="19395"/>
                    <a:pt x="1981" y="19634"/>
                    <a:pt x="1981" y="19940"/>
                  </a:cubicBezTo>
                  <a:cubicBezTo>
                    <a:pt x="1981" y="20232"/>
                    <a:pt x="1742" y="20471"/>
                    <a:pt x="1450" y="20471"/>
                  </a:cubicBezTo>
                  <a:cubicBezTo>
                    <a:pt x="1197" y="20458"/>
                    <a:pt x="998" y="20299"/>
                    <a:pt x="931" y="20073"/>
                  </a:cubicBezTo>
                  <a:lnTo>
                    <a:pt x="27" y="20073"/>
                  </a:lnTo>
                  <a:lnTo>
                    <a:pt x="27" y="21588"/>
                  </a:lnTo>
                  <a:lnTo>
                    <a:pt x="918" y="21588"/>
                  </a:lnTo>
                  <a:cubicBezTo>
                    <a:pt x="984" y="21349"/>
                    <a:pt x="1197" y="21189"/>
                    <a:pt x="1436" y="21189"/>
                  </a:cubicBezTo>
                  <a:cubicBezTo>
                    <a:pt x="1729" y="21189"/>
                    <a:pt x="1968" y="21429"/>
                    <a:pt x="1968" y="21721"/>
                  </a:cubicBezTo>
                  <a:cubicBezTo>
                    <a:pt x="1968" y="22013"/>
                    <a:pt x="1729" y="22253"/>
                    <a:pt x="1436" y="22253"/>
                  </a:cubicBezTo>
                  <a:cubicBezTo>
                    <a:pt x="1197" y="22253"/>
                    <a:pt x="984" y="22093"/>
                    <a:pt x="918" y="21854"/>
                  </a:cubicBezTo>
                  <a:lnTo>
                    <a:pt x="27" y="21854"/>
                  </a:lnTo>
                  <a:lnTo>
                    <a:pt x="27" y="23369"/>
                  </a:lnTo>
                  <a:lnTo>
                    <a:pt x="918" y="23369"/>
                  </a:lnTo>
                  <a:cubicBezTo>
                    <a:pt x="984" y="23143"/>
                    <a:pt x="1184" y="22971"/>
                    <a:pt x="1423" y="22971"/>
                  </a:cubicBezTo>
                  <a:cubicBezTo>
                    <a:pt x="1729" y="22971"/>
                    <a:pt x="1968" y="23210"/>
                    <a:pt x="1955" y="23516"/>
                  </a:cubicBezTo>
                  <a:cubicBezTo>
                    <a:pt x="1955" y="23808"/>
                    <a:pt x="1729" y="24047"/>
                    <a:pt x="1423" y="24047"/>
                  </a:cubicBezTo>
                  <a:cubicBezTo>
                    <a:pt x="1184" y="24034"/>
                    <a:pt x="984" y="23875"/>
                    <a:pt x="918" y="23649"/>
                  </a:cubicBezTo>
                  <a:lnTo>
                    <a:pt x="27" y="23649"/>
                  </a:lnTo>
                  <a:lnTo>
                    <a:pt x="27" y="25164"/>
                  </a:lnTo>
                  <a:lnTo>
                    <a:pt x="905" y="25164"/>
                  </a:lnTo>
                  <a:cubicBezTo>
                    <a:pt x="971" y="24925"/>
                    <a:pt x="1184" y="24765"/>
                    <a:pt x="1423" y="24765"/>
                  </a:cubicBezTo>
                  <a:cubicBezTo>
                    <a:pt x="1715" y="24765"/>
                    <a:pt x="1955" y="25004"/>
                    <a:pt x="1955" y="25297"/>
                  </a:cubicBezTo>
                  <a:cubicBezTo>
                    <a:pt x="1955" y="25589"/>
                    <a:pt x="1715" y="25829"/>
                    <a:pt x="1423" y="25829"/>
                  </a:cubicBezTo>
                  <a:cubicBezTo>
                    <a:pt x="1184" y="25829"/>
                    <a:pt x="971" y="25669"/>
                    <a:pt x="905" y="25430"/>
                  </a:cubicBezTo>
                  <a:lnTo>
                    <a:pt x="27" y="25430"/>
                  </a:lnTo>
                  <a:lnTo>
                    <a:pt x="27" y="26945"/>
                  </a:lnTo>
                  <a:lnTo>
                    <a:pt x="905" y="26945"/>
                  </a:lnTo>
                  <a:cubicBezTo>
                    <a:pt x="971" y="26719"/>
                    <a:pt x="1170" y="26546"/>
                    <a:pt x="1410" y="26546"/>
                  </a:cubicBezTo>
                  <a:cubicBezTo>
                    <a:pt x="1715" y="26546"/>
                    <a:pt x="1955" y="26786"/>
                    <a:pt x="1955" y="27091"/>
                  </a:cubicBezTo>
                  <a:cubicBezTo>
                    <a:pt x="1955" y="27384"/>
                    <a:pt x="1715" y="27623"/>
                    <a:pt x="1410" y="27623"/>
                  </a:cubicBezTo>
                  <a:cubicBezTo>
                    <a:pt x="1170" y="27610"/>
                    <a:pt x="971" y="27450"/>
                    <a:pt x="905" y="27224"/>
                  </a:cubicBezTo>
                  <a:lnTo>
                    <a:pt x="27" y="27224"/>
                  </a:lnTo>
                  <a:lnTo>
                    <a:pt x="27" y="27756"/>
                  </a:lnTo>
                  <a:lnTo>
                    <a:pt x="27" y="28740"/>
                  </a:lnTo>
                  <a:lnTo>
                    <a:pt x="891" y="28740"/>
                  </a:lnTo>
                  <a:cubicBezTo>
                    <a:pt x="958" y="28501"/>
                    <a:pt x="1170" y="28341"/>
                    <a:pt x="1410" y="28341"/>
                  </a:cubicBezTo>
                  <a:cubicBezTo>
                    <a:pt x="1702" y="28341"/>
                    <a:pt x="1941" y="28580"/>
                    <a:pt x="1941" y="28873"/>
                  </a:cubicBezTo>
                  <a:cubicBezTo>
                    <a:pt x="1941" y="29165"/>
                    <a:pt x="1702" y="29404"/>
                    <a:pt x="1410" y="29404"/>
                  </a:cubicBezTo>
                  <a:cubicBezTo>
                    <a:pt x="1170" y="29404"/>
                    <a:pt x="958" y="29245"/>
                    <a:pt x="891" y="29006"/>
                  </a:cubicBezTo>
                  <a:lnTo>
                    <a:pt x="27" y="29006"/>
                  </a:lnTo>
                  <a:lnTo>
                    <a:pt x="27" y="30787"/>
                  </a:lnTo>
                  <a:lnTo>
                    <a:pt x="891" y="30787"/>
                  </a:lnTo>
                  <a:cubicBezTo>
                    <a:pt x="944" y="30548"/>
                    <a:pt x="1157" y="30388"/>
                    <a:pt x="1396" y="30388"/>
                  </a:cubicBezTo>
                  <a:cubicBezTo>
                    <a:pt x="1689" y="30388"/>
                    <a:pt x="1928" y="30627"/>
                    <a:pt x="1928" y="30920"/>
                  </a:cubicBezTo>
                  <a:cubicBezTo>
                    <a:pt x="1928" y="31212"/>
                    <a:pt x="1702" y="31452"/>
                    <a:pt x="1396" y="31452"/>
                  </a:cubicBezTo>
                  <a:cubicBezTo>
                    <a:pt x="1157" y="31452"/>
                    <a:pt x="944" y="31292"/>
                    <a:pt x="891" y="31053"/>
                  </a:cubicBezTo>
                  <a:lnTo>
                    <a:pt x="40" y="31053"/>
                  </a:lnTo>
                  <a:lnTo>
                    <a:pt x="40" y="32568"/>
                  </a:lnTo>
                  <a:lnTo>
                    <a:pt x="878" y="32568"/>
                  </a:lnTo>
                  <a:cubicBezTo>
                    <a:pt x="944" y="32342"/>
                    <a:pt x="1157" y="32183"/>
                    <a:pt x="1396" y="32183"/>
                  </a:cubicBezTo>
                  <a:cubicBezTo>
                    <a:pt x="1689" y="32183"/>
                    <a:pt x="1928" y="32422"/>
                    <a:pt x="1928" y="32714"/>
                  </a:cubicBezTo>
                  <a:cubicBezTo>
                    <a:pt x="1928" y="33007"/>
                    <a:pt x="1689" y="33246"/>
                    <a:pt x="1396" y="33246"/>
                  </a:cubicBezTo>
                  <a:cubicBezTo>
                    <a:pt x="1157" y="33246"/>
                    <a:pt x="944" y="33087"/>
                    <a:pt x="878" y="32847"/>
                  </a:cubicBezTo>
                  <a:lnTo>
                    <a:pt x="40" y="32847"/>
                  </a:lnTo>
                  <a:lnTo>
                    <a:pt x="40" y="34429"/>
                  </a:lnTo>
                  <a:lnTo>
                    <a:pt x="865" y="34429"/>
                  </a:lnTo>
                  <a:cubicBezTo>
                    <a:pt x="931" y="34190"/>
                    <a:pt x="1144" y="34031"/>
                    <a:pt x="1383" y="34031"/>
                  </a:cubicBezTo>
                  <a:cubicBezTo>
                    <a:pt x="1676" y="34031"/>
                    <a:pt x="1915" y="34270"/>
                    <a:pt x="1915" y="34562"/>
                  </a:cubicBezTo>
                  <a:cubicBezTo>
                    <a:pt x="1915" y="34855"/>
                    <a:pt x="1676" y="35094"/>
                    <a:pt x="1383" y="35094"/>
                  </a:cubicBezTo>
                  <a:cubicBezTo>
                    <a:pt x="1144" y="35094"/>
                    <a:pt x="931" y="34934"/>
                    <a:pt x="865" y="34695"/>
                  </a:cubicBezTo>
                  <a:lnTo>
                    <a:pt x="40" y="34695"/>
                  </a:lnTo>
                  <a:cubicBezTo>
                    <a:pt x="40" y="35200"/>
                    <a:pt x="40" y="35705"/>
                    <a:pt x="40" y="36211"/>
                  </a:cubicBezTo>
                  <a:lnTo>
                    <a:pt x="878" y="36211"/>
                  </a:lnTo>
                  <a:cubicBezTo>
                    <a:pt x="931" y="35985"/>
                    <a:pt x="1144" y="35825"/>
                    <a:pt x="1383" y="35825"/>
                  </a:cubicBezTo>
                  <a:cubicBezTo>
                    <a:pt x="1676" y="35825"/>
                    <a:pt x="1915" y="36064"/>
                    <a:pt x="1915" y="36357"/>
                  </a:cubicBezTo>
                  <a:cubicBezTo>
                    <a:pt x="1915" y="36649"/>
                    <a:pt x="1676" y="36889"/>
                    <a:pt x="1383" y="36889"/>
                  </a:cubicBezTo>
                  <a:cubicBezTo>
                    <a:pt x="1144" y="36889"/>
                    <a:pt x="931" y="36729"/>
                    <a:pt x="878" y="36490"/>
                  </a:cubicBezTo>
                  <a:lnTo>
                    <a:pt x="40" y="36490"/>
                  </a:lnTo>
                  <a:lnTo>
                    <a:pt x="40" y="38005"/>
                  </a:lnTo>
                  <a:lnTo>
                    <a:pt x="865" y="38005"/>
                  </a:lnTo>
                  <a:cubicBezTo>
                    <a:pt x="918" y="37766"/>
                    <a:pt x="1131" y="37606"/>
                    <a:pt x="1370" y="37606"/>
                  </a:cubicBezTo>
                  <a:cubicBezTo>
                    <a:pt x="1662" y="37606"/>
                    <a:pt x="1902" y="37846"/>
                    <a:pt x="1902" y="38138"/>
                  </a:cubicBezTo>
                  <a:cubicBezTo>
                    <a:pt x="1902" y="38431"/>
                    <a:pt x="1676" y="38670"/>
                    <a:pt x="1370" y="38670"/>
                  </a:cubicBezTo>
                  <a:cubicBezTo>
                    <a:pt x="1131" y="38670"/>
                    <a:pt x="918" y="38510"/>
                    <a:pt x="865" y="38271"/>
                  </a:cubicBezTo>
                  <a:lnTo>
                    <a:pt x="40" y="38271"/>
                  </a:lnTo>
                  <a:lnTo>
                    <a:pt x="40" y="39786"/>
                  </a:lnTo>
                  <a:lnTo>
                    <a:pt x="851" y="39786"/>
                  </a:lnTo>
                  <a:cubicBezTo>
                    <a:pt x="918" y="39560"/>
                    <a:pt x="1131" y="39401"/>
                    <a:pt x="1370" y="39401"/>
                  </a:cubicBezTo>
                  <a:cubicBezTo>
                    <a:pt x="1662" y="39401"/>
                    <a:pt x="1902" y="39640"/>
                    <a:pt x="1902" y="39933"/>
                  </a:cubicBezTo>
                  <a:cubicBezTo>
                    <a:pt x="1902" y="40225"/>
                    <a:pt x="1662" y="40464"/>
                    <a:pt x="1370" y="40464"/>
                  </a:cubicBezTo>
                  <a:cubicBezTo>
                    <a:pt x="1131" y="40464"/>
                    <a:pt x="918" y="40305"/>
                    <a:pt x="851" y="40066"/>
                  </a:cubicBezTo>
                  <a:lnTo>
                    <a:pt x="40" y="40066"/>
                  </a:lnTo>
                  <a:lnTo>
                    <a:pt x="40" y="41581"/>
                  </a:lnTo>
                  <a:lnTo>
                    <a:pt x="838" y="41581"/>
                  </a:lnTo>
                  <a:cubicBezTo>
                    <a:pt x="905" y="41342"/>
                    <a:pt x="1117" y="41182"/>
                    <a:pt x="1357" y="41182"/>
                  </a:cubicBezTo>
                  <a:cubicBezTo>
                    <a:pt x="1649" y="41182"/>
                    <a:pt x="1888" y="41422"/>
                    <a:pt x="1888" y="41714"/>
                  </a:cubicBezTo>
                  <a:cubicBezTo>
                    <a:pt x="1888" y="42006"/>
                    <a:pt x="1649" y="42246"/>
                    <a:pt x="1357" y="42246"/>
                  </a:cubicBezTo>
                  <a:cubicBezTo>
                    <a:pt x="1117" y="42246"/>
                    <a:pt x="905" y="42086"/>
                    <a:pt x="838" y="41847"/>
                  </a:cubicBezTo>
                  <a:lnTo>
                    <a:pt x="54" y="41847"/>
                  </a:lnTo>
                  <a:lnTo>
                    <a:pt x="54" y="43362"/>
                  </a:lnTo>
                  <a:lnTo>
                    <a:pt x="838" y="43362"/>
                  </a:lnTo>
                  <a:cubicBezTo>
                    <a:pt x="905" y="43136"/>
                    <a:pt x="1117" y="42977"/>
                    <a:pt x="1357" y="42977"/>
                  </a:cubicBezTo>
                  <a:cubicBezTo>
                    <a:pt x="1649" y="42977"/>
                    <a:pt x="1888" y="43216"/>
                    <a:pt x="1888" y="43509"/>
                  </a:cubicBezTo>
                  <a:cubicBezTo>
                    <a:pt x="1888" y="43801"/>
                    <a:pt x="1649" y="44040"/>
                    <a:pt x="1357" y="44040"/>
                  </a:cubicBezTo>
                  <a:cubicBezTo>
                    <a:pt x="1117" y="44040"/>
                    <a:pt x="905" y="43881"/>
                    <a:pt x="838" y="43641"/>
                  </a:cubicBezTo>
                  <a:lnTo>
                    <a:pt x="54" y="43641"/>
                  </a:lnTo>
                  <a:lnTo>
                    <a:pt x="54" y="44731"/>
                  </a:lnTo>
                  <a:lnTo>
                    <a:pt x="54" y="45157"/>
                  </a:lnTo>
                  <a:lnTo>
                    <a:pt x="838" y="45157"/>
                  </a:lnTo>
                  <a:cubicBezTo>
                    <a:pt x="905" y="44918"/>
                    <a:pt x="1104" y="44758"/>
                    <a:pt x="1343" y="44758"/>
                  </a:cubicBezTo>
                  <a:cubicBezTo>
                    <a:pt x="1649" y="44758"/>
                    <a:pt x="1888" y="44997"/>
                    <a:pt x="1875" y="45290"/>
                  </a:cubicBezTo>
                  <a:cubicBezTo>
                    <a:pt x="1875" y="45582"/>
                    <a:pt x="1649" y="45822"/>
                    <a:pt x="1343" y="45822"/>
                  </a:cubicBezTo>
                  <a:cubicBezTo>
                    <a:pt x="1104" y="45822"/>
                    <a:pt x="905" y="45662"/>
                    <a:pt x="838" y="45423"/>
                  </a:cubicBezTo>
                  <a:lnTo>
                    <a:pt x="54" y="45423"/>
                  </a:lnTo>
                  <a:lnTo>
                    <a:pt x="54" y="46938"/>
                  </a:lnTo>
                  <a:lnTo>
                    <a:pt x="838" y="46938"/>
                  </a:lnTo>
                  <a:cubicBezTo>
                    <a:pt x="891" y="46712"/>
                    <a:pt x="1104" y="46553"/>
                    <a:pt x="1343" y="46553"/>
                  </a:cubicBezTo>
                  <a:cubicBezTo>
                    <a:pt x="1636" y="46553"/>
                    <a:pt x="1875" y="46792"/>
                    <a:pt x="1875" y="47084"/>
                  </a:cubicBezTo>
                  <a:cubicBezTo>
                    <a:pt x="1875" y="47377"/>
                    <a:pt x="1636" y="47616"/>
                    <a:pt x="1343" y="47616"/>
                  </a:cubicBezTo>
                  <a:cubicBezTo>
                    <a:pt x="1104" y="47616"/>
                    <a:pt x="891" y="47457"/>
                    <a:pt x="838" y="47217"/>
                  </a:cubicBezTo>
                  <a:lnTo>
                    <a:pt x="67" y="47217"/>
                  </a:lnTo>
                  <a:lnTo>
                    <a:pt x="67" y="48733"/>
                  </a:lnTo>
                  <a:lnTo>
                    <a:pt x="825" y="48733"/>
                  </a:lnTo>
                  <a:cubicBezTo>
                    <a:pt x="891" y="48493"/>
                    <a:pt x="1104" y="48334"/>
                    <a:pt x="1343" y="48334"/>
                  </a:cubicBezTo>
                  <a:cubicBezTo>
                    <a:pt x="1636" y="48334"/>
                    <a:pt x="1875" y="48573"/>
                    <a:pt x="1875" y="48866"/>
                  </a:cubicBezTo>
                  <a:cubicBezTo>
                    <a:pt x="1875" y="49158"/>
                    <a:pt x="1636" y="49397"/>
                    <a:pt x="1343" y="49397"/>
                  </a:cubicBezTo>
                  <a:cubicBezTo>
                    <a:pt x="1104" y="49397"/>
                    <a:pt x="891" y="49238"/>
                    <a:pt x="825" y="49012"/>
                  </a:cubicBezTo>
                  <a:lnTo>
                    <a:pt x="67" y="49012"/>
                  </a:lnTo>
                  <a:lnTo>
                    <a:pt x="67" y="50780"/>
                  </a:lnTo>
                  <a:lnTo>
                    <a:pt x="825" y="50780"/>
                  </a:lnTo>
                  <a:cubicBezTo>
                    <a:pt x="891" y="50554"/>
                    <a:pt x="1104" y="50381"/>
                    <a:pt x="1343" y="50381"/>
                  </a:cubicBezTo>
                  <a:cubicBezTo>
                    <a:pt x="1636" y="50381"/>
                    <a:pt x="1875" y="50620"/>
                    <a:pt x="1875" y="50913"/>
                  </a:cubicBezTo>
                  <a:cubicBezTo>
                    <a:pt x="1875" y="51210"/>
                    <a:pt x="1648" y="51445"/>
                    <a:pt x="1366" y="51445"/>
                  </a:cubicBezTo>
                  <a:cubicBezTo>
                    <a:pt x="1359" y="51445"/>
                    <a:pt x="1351" y="51445"/>
                    <a:pt x="1343" y="51445"/>
                  </a:cubicBezTo>
                  <a:cubicBezTo>
                    <a:pt x="1104" y="51445"/>
                    <a:pt x="891" y="51285"/>
                    <a:pt x="825" y="51059"/>
                  </a:cubicBezTo>
                  <a:lnTo>
                    <a:pt x="67" y="51059"/>
                  </a:lnTo>
                  <a:lnTo>
                    <a:pt x="67" y="52574"/>
                  </a:lnTo>
                  <a:lnTo>
                    <a:pt x="838" y="52574"/>
                  </a:lnTo>
                  <a:cubicBezTo>
                    <a:pt x="891" y="52335"/>
                    <a:pt x="1104" y="52176"/>
                    <a:pt x="1343" y="52176"/>
                  </a:cubicBezTo>
                  <a:cubicBezTo>
                    <a:pt x="1636" y="52176"/>
                    <a:pt x="1875" y="52415"/>
                    <a:pt x="1875" y="52707"/>
                  </a:cubicBezTo>
                  <a:cubicBezTo>
                    <a:pt x="1875" y="53000"/>
                    <a:pt x="1649" y="53239"/>
                    <a:pt x="1343" y="53239"/>
                  </a:cubicBezTo>
                  <a:cubicBezTo>
                    <a:pt x="1104" y="53239"/>
                    <a:pt x="891" y="53080"/>
                    <a:pt x="838" y="52840"/>
                  </a:cubicBezTo>
                  <a:lnTo>
                    <a:pt x="67" y="52840"/>
                  </a:lnTo>
                  <a:lnTo>
                    <a:pt x="67" y="54422"/>
                  </a:lnTo>
                  <a:lnTo>
                    <a:pt x="838" y="54422"/>
                  </a:lnTo>
                  <a:cubicBezTo>
                    <a:pt x="905" y="54196"/>
                    <a:pt x="1117" y="54023"/>
                    <a:pt x="1357" y="54023"/>
                  </a:cubicBezTo>
                  <a:cubicBezTo>
                    <a:pt x="1649" y="54023"/>
                    <a:pt x="1888" y="54263"/>
                    <a:pt x="1888" y="54555"/>
                  </a:cubicBezTo>
                  <a:cubicBezTo>
                    <a:pt x="1888" y="54848"/>
                    <a:pt x="1649" y="55087"/>
                    <a:pt x="1357" y="55087"/>
                  </a:cubicBezTo>
                  <a:cubicBezTo>
                    <a:pt x="1117" y="55087"/>
                    <a:pt x="905" y="54927"/>
                    <a:pt x="838" y="54701"/>
                  </a:cubicBezTo>
                  <a:lnTo>
                    <a:pt x="54" y="54701"/>
                  </a:lnTo>
                  <a:lnTo>
                    <a:pt x="54" y="56217"/>
                  </a:lnTo>
                  <a:lnTo>
                    <a:pt x="851" y="56217"/>
                  </a:lnTo>
                  <a:cubicBezTo>
                    <a:pt x="905" y="55978"/>
                    <a:pt x="1117" y="55818"/>
                    <a:pt x="1357" y="55818"/>
                  </a:cubicBezTo>
                  <a:cubicBezTo>
                    <a:pt x="1649" y="55818"/>
                    <a:pt x="1888" y="56057"/>
                    <a:pt x="1888" y="56350"/>
                  </a:cubicBezTo>
                  <a:cubicBezTo>
                    <a:pt x="1888" y="56642"/>
                    <a:pt x="1649" y="56881"/>
                    <a:pt x="1357" y="56881"/>
                  </a:cubicBezTo>
                  <a:cubicBezTo>
                    <a:pt x="1117" y="56881"/>
                    <a:pt x="905" y="56722"/>
                    <a:pt x="851" y="56483"/>
                  </a:cubicBezTo>
                  <a:lnTo>
                    <a:pt x="54" y="56483"/>
                  </a:lnTo>
                  <a:cubicBezTo>
                    <a:pt x="54" y="56988"/>
                    <a:pt x="54" y="57493"/>
                    <a:pt x="54" y="57998"/>
                  </a:cubicBezTo>
                  <a:lnTo>
                    <a:pt x="851" y="57998"/>
                  </a:lnTo>
                  <a:cubicBezTo>
                    <a:pt x="905" y="57772"/>
                    <a:pt x="1117" y="57599"/>
                    <a:pt x="1357" y="57599"/>
                  </a:cubicBezTo>
                  <a:cubicBezTo>
                    <a:pt x="1649" y="57599"/>
                    <a:pt x="1888" y="57839"/>
                    <a:pt x="1888" y="58131"/>
                  </a:cubicBezTo>
                  <a:cubicBezTo>
                    <a:pt x="1888" y="58429"/>
                    <a:pt x="1662" y="58663"/>
                    <a:pt x="1380" y="58663"/>
                  </a:cubicBezTo>
                  <a:cubicBezTo>
                    <a:pt x="1372" y="58663"/>
                    <a:pt x="1364" y="58663"/>
                    <a:pt x="1357" y="58663"/>
                  </a:cubicBezTo>
                  <a:cubicBezTo>
                    <a:pt x="1117" y="58663"/>
                    <a:pt x="905" y="58503"/>
                    <a:pt x="851" y="58277"/>
                  </a:cubicBezTo>
                  <a:lnTo>
                    <a:pt x="54" y="58277"/>
                  </a:lnTo>
                  <a:lnTo>
                    <a:pt x="54" y="59793"/>
                  </a:lnTo>
                  <a:lnTo>
                    <a:pt x="851" y="59793"/>
                  </a:lnTo>
                  <a:cubicBezTo>
                    <a:pt x="918" y="59553"/>
                    <a:pt x="1131" y="59394"/>
                    <a:pt x="1370" y="59394"/>
                  </a:cubicBezTo>
                  <a:cubicBezTo>
                    <a:pt x="1662" y="59394"/>
                    <a:pt x="1902" y="59633"/>
                    <a:pt x="1902" y="59926"/>
                  </a:cubicBezTo>
                  <a:cubicBezTo>
                    <a:pt x="1902" y="60218"/>
                    <a:pt x="1662" y="60457"/>
                    <a:pt x="1370" y="60457"/>
                  </a:cubicBezTo>
                  <a:cubicBezTo>
                    <a:pt x="1131" y="60457"/>
                    <a:pt x="918" y="60298"/>
                    <a:pt x="851" y="60059"/>
                  </a:cubicBezTo>
                  <a:lnTo>
                    <a:pt x="54" y="60059"/>
                  </a:lnTo>
                  <a:lnTo>
                    <a:pt x="54" y="61574"/>
                  </a:lnTo>
                  <a:lnTo>
                    <a:pt x="865" y="61574"/>
                  </a:lnTo>
                  <a:cubicBezTo>
                    <a:pt x="931" y="61348"/>
                    <a:pt x="1131" y="61175"/>
                    <a:pt x="1370" y="61175"/>
                  </a:cubicBezTo>
                  <a:cubicBezTo>
                    <a:pt x="1676" y="61175"/>
                    <a:pt x="1902" y="61414"/>
                    <a:pt x="1915" y="61707"/>
                  </a:cubicBezTo>
                  <a:cubicBezTo>
                    <a:pt x="1915" y="62004"/>
                    <a:pt x="1688" y="62239"/>
                    <a:pt x="1394" y="62239"/>
                  </a:cubicBezTo>
                  <a:cubicBezTo>
                    <a:pt x="1386" y="62239"/>
                    <a:pt x="1378" y="62239"/>
                    <a:pt x="1370" y="62239"/>
                  </a:cubicBezTo>
                  <a:cubicBezTo>
                    <a:pt x="1131" y="62239"/>
                    <a:pt x="931" y="62079"/>
                    <a:pt x="865" y="61853"/>
                  </a:cubicBezTo>
                  <a:lnTo>
                    <a:pt x="40" y="61853"/>
                  </a:lnTo>
                  <a:lnTo>
                    <a:pt x="40" y="63369"/>
                  </a:lnTo>
                  <a:lnTo>
                    <a:pt x="878" y="63369"/>
                  </a:lnTo>
                  <a:cubicBezTo>
                    <a:pt x="944" y="63129"/>
                    <a:pt x="1144" y="62970"/>
                    <a:pt x="1396" y="62970"/>
                  </a:cubicBezTo>
                  <a:cubicBezTo>
                    <a:pt x="1689" y="62970"/>
                    <a:pt x="1928" y="63209"/>
                    <a:pt x="1928" y="63501"/>
                  </a:cubicBezTo>
                  <a:cubicBezTo>
                    <a:pt x="1928" y="63794"/>
                    <a:pt x="1689" y="64033"/>
                    <a:pt x="1396" y="64033"/>
                  </a:cubicBezTo>
                  <a:cubicBezTo>
                    <a:pt x="1144" y="64033"/>
                    <a:pt x="944" y="63874"/>
                    <a:pt x="878" y="63634"/>
                  </a:cubicBezTo>
                  <a:lnTo>
                    <a:pt x="40" y="63634"/>
                  </a:lnTo>
                  <a:lnTo>
                    <a:pt x="40" y="65150"/>
                  </a:lnTo>
                  <a:lnTo>
                    <a:pt x="878" y="65150"/>
                  </a:lnTo>
                  <a:cubicBezTo>
                    <a:pt x="944" y="64924"/>
                    <a:pt x="1144" y="64751"/>
                    <a:pt x="1396" y="64751"/>
                  </a:cubicBezTo>
                  <a:cubicBezTo>
                    <a:pt x="1689" y="64751"/>
                    <a:pt x="1928" y="64990"/>
                    <a:pt x="1928" y="65296"/>
                  </a:cubicBezTo>
                  <a:cubicBezTo>
                    <a:pt x="1928" y="65588"/>
                    <a:pt x="1689" y="65828"/>
                    <a:pt x="1396" y="65828"/>
                  </a:cubicBezTo>
                  <a:cubicBezTo>
                    <a:pt x="1144" y="65814"/>
                    <a:pt x="944" y="65655"/>
                    <a:pt x="878" y="65429"/>
                  </a:cubicBezTo>
                  <a:lnTo>
                    <a:pt x="40" y="65429"/>
                  </a:lnTo>
                  <a:lnTo>
                    <a:pt x="40" y="66944"/>
                  </a:lnTo>
                  <a:lnTo>
                    <a:pt x="878" y="66944"/>
                  </a:lnTo>
                  <a:cubicBezTo>
                    <a:pt x="944" y="66705"/>
                    <a:pt x="1144" y="66546"/>
                    <a:pt x="1396" y="66546"/>
                  </a:cubicBezTo>
                  <a:cubicBezTo>
                    <a:pt x="1689" y="66546"/>
                    <a:pt x="1928" y="66785"/>
                    <a:pt x="1928" y="67077"/>
                  </a:cubicBezTo>
                  <a:cubicBezTo>
                    <a:pt x="1928" y="67370"/>
                    <a:pt x="1689" y="67609"/>
                    <a:pt x="1396" y="67609"/>
                  </a:cubicBezTo>
                  <a:cubicBezTo>
                    <a:pt x="1144" y="67609"/>
                    <a:pt x="944" y="67450"/>
                    <a:pt x="878" y="67210"/>
                  </a:cubicBezTo>
                  <a:lnTo>
                    <a:pt x="40" y="67210"/>
                  </a:lnTo>
                  <a:lnTo>
                    <a:pt x="40" y="68726"/>
                  </a:lnTo>
                  <a:lnTo>
                    <a:pt x="891" y="68726"/>
                  </a:lnTo>
                  <a:cubicBezTo>
                    <a:pt x="944" y="68500"/>
                    <a:pt x="1157" y="68327"/>
                    <a:pt x="1396" y="68327"/>
                  </a:cubicBezTo>
                  <a:cubicBezTo>
                    <a:pt x="1689" y="68327"/>
                    <a:pt x="1928" y="68566"/>
                    <a:pt x="1928" y="68872"/>
                  </a:cubicBezTo>
                  <a:cubicBezTo>
                    <a:pt x="1928" y="69164"/>
                    <a:pt x="1689" y="69404"/>
                    <a:pt x="1396" y="69404"/>
                  </a:cubicBezTo>
                  <a:cubicBezTo>
                    <a:pt x="1157" y="69390"/>
                    <a:pt x="944" y="69231"/>
                    <a:pt x="891" y="69005"/>
                  </a:cubicBezTo>
                  <a:lnTo>
                    <a:pt x="40" y="69005"/>
                  </a:lnTo>
                  <a:lnTo>
                    <a:pt x="40" y="69829"/>
                  </a:lnTo>
                  <a:cubicBezTo>
                    <a:pt x="40" y="69988"/>
                    <a:pt x="54" y="70135"/>
                    <a:pt x="67" y="70281"/>
                  </a:cubicBezTo>
                  <a:lnTo>
                    <a:pt x="7591" y="70281"/>
                  </a:lnTo>
                  <a:cubicBezTo>
                    <a:pt x="8662" y="70281"/>
                    <a:pt x="9743" y="70266"/>
                    <a:pt x="10825" y="70266"/>
                  </a:cubicBezTo>
                  <a:cubicBezTo>
                    <a:pt x="11771" y="70266"/>
                    <a:pt x="12716" y="70277"/>
                    <a:pt x="13653" y="70321"/>
                  </a:cubicBezTo>
                  <a:cubicBezTo>
                    <a:pt x="13639" y="70188"/>
                    <a:pt x="13639" y="70055"/>
                    <a:pt x="13653" y="69922"/>
                  </a:cubicBezTo>
                  <a:cubicBezTo>
                    <a:pt x="13666" y="69683"/>
                    <a:pt x="13706" y="69457"/>
                    <a:pt x="13732" y="69231"/>
                  </a:cubicBezTo>
                  <a:cubicBezTo>
                    <a:pt x="13772" y="69005"/>
                    <a:pt x="13786" y="68766"/>
                    <a:pt x="13812" y="68540"/>
                  </a:cubicBezTo>
                  <a:cubicBezTo>
                    <a:pt x="13865" y="68141"/>
                    <a:pt x="13919" y="67755"/>
                    <a:pt x="13932" y="67370"/>
                  </a:cubicBezTo>
                  <a:cubicBezTo>
                    <a:pt x="13932" y="66984"/>
                    <a:pt x="13919" y="66585"/>
                    <a:pt x="13865" y="66200"/>
                  </a:cubicBezTo>
                  <a:cubicBezTo>
                    <a:pt x="13839" y="65814"/>
                    <a:pt x="13812" y="65429"/>
                    <a:pt x="13799" y="65030"/>
                  </a:cubicBezTo>
                  <a:cubicBezTo>
                    <a:pt x="13759" y="64272"/>
                    <a:pt x="13772" y="63501"/>
                    <a:pt x="13812" y="62744"/>
                  </a:cubicBezTo>
                  <a:cubicBezTo>
                    <a:pt x="13839" y="62345"/>
                    <a:pt x="13865" y="61959"/>
                    <a:pt x="13865" y="61561"/>
                  </a:cubicBezTo>
                  <a:cubicBezTo>
                    <a:pt x="13879" y="61162"/>
                    <a:pt x="13865" y="60776"/>
                    <a:pt x="13892" y="60391"/>
                  </a:cubicBezTo>
                  <a:cubicBezTo>
                    <a:pt x="13905" y="60005"/>
                    <a:pt x="13958" y="59633"/>
                    <a:pt x="13945" y="59248"/>
                  </a:cubicBezTo>
                  <a:cubicBezTo>
                    <a:pt x="13932" y="58889"/>
                    <a:pt x="13879" y="58530"/>
                    <a:pt x="13799" y="58184"/>
                  </a:cubicBezTo>
                  <a:cubicBezTo>
                    <a:pt x="13719" y="57839"/>
                    <a:pt x="13653" y="57480"/>
                    <a:pt x="13613" y="57121"/>
                  </a:cubicBezTo>
                  <a:cubicBezTo>
                    <a:pt x="13586" y="56788"/>
                    <a:pt x="13586" y="56443"/>
                    <a:pt x="13613" y="56110"/>
                  </a:cubicBezTo>
                  <a:cubicBezTo>
                    <a:pt x="13626" y="55765"/>
                    <a:pt x="13679" y="55419"/>
                    <a:pt x="13759" y="55074"/>
                  </a:cubicBezTo>
                  <a:cubicBezTo>
                    <a:pt x="13825" y="54755"/>
                    <a:pt x="13958" y="54436"/>
                    <a:pt x="13985" y="54103"/>
                  </a:cubicBezTo>
                  <a:cubicBezTo>
                    <a:pt x="14038" y="53425"/>
                    <a:pt x="13546" y="52987"/>
                    <a:pt x="13573" y="52295"/>
                  </a:cubicBezTo>
                  <a:cubicBezTo>
                    <a:pt x="13586" y="51551"/>
                    <a:pt x="13852" y="50846"/>
                    <a:pt x="13945" y="50115"/>
                  </a:cubicBezTo>
                  <a:cubicBezTo>
                    <a:pt x="13998" y="49637"/>
                    <a:pt x="14012" y="49171"/>
                    <a:pt x="13998" y="48693"/>
                  </a:cubicBezTo>
                  <a:cubicBezTo>
                    <a:pt x="13945" y="46632"/>
                    <a:pt x="13852" y="44559"/>
                    <a:pt x="13693" y="42485"/>
                  </a:cubicBezTo>
                  <a:cubicBezTo>
                    <a:pt x="13666" y="41807"/>
                    <a:pt x="13573" y="41129"/>
                    <a:pt x="13427" y="40464"/>
                  </a:cubicBezTo>
                  <a:cubicBezTo>
                    <a:pt x="13294" y="39999"/>
                    <a:pt x="13174" y="39534"/>
                    <a:pt x="13081" y="39055"/>
                  </a:cubicBezTo>
                  <a:cubicBezTo>
                    <a:pt x="13028" y="38510"/>
                    <a:pt x="13054" y="37965"/>
                    <a:pt x="13134" y="37434"/>
                  </a:cubicBezTo>
                  <a:cubicBezTo>
                    <a:pt x="13227" y="36556"/>
                    <a:pt x="13334" y="35679"/>
                    <a:pt x="13639" y="34868"/>
                  </a:cubicBezTo>
                  <a:cubicBezTo>
                    <a:pt x="13825" y="34389"/>
                    <a:pt x="13892" y="33884"/>
                    <a:pt x="13865" y="33366"/>
                  </a:cubicBezTo>
                  <a:cubicBezTo>
                    <a:pt x="13839" y="32887"/>
                    <a:pt x="13746" y="32395"/>
                    <a:pt x="13719" y="31917"/>
                  </a:cubicBezTo>
                  <a:cubicBezTo>
                    <a:pt x="13706" y="31332"/>
                    <a:pt x="13732" y="30747"/>
                    <a:pt x="13786" y="30162"/>
                  </a:cubicBezTo>
                  <a:cubicBezTo>
                    <a:pt x="13892" y="28766"/>
                    <a:pt x="13799" y="27371"/>
                    <a:pt x="13719" y="25975"/>
                  </a:cubicBezTo>
                  <a:cubicBezTo>
                    <a:pt x="13706" y="25496"/>
                    <a:pt x="13639" y="25004"/>
                    <a:pt x="13493" y="24539"/>
                  </a:cubicBezTo>
                  <a:cubicBezTo>
                    <a:pt x="13360" y="24140"/>
                    <a:pt x="13108" y="23742"/>
                    <a:pt x="13108" y="23303"/>
                  </a:cubicBezTo>
                  <a:cubicBezTo>
                    <a:pt x="13108" y="23064"/>
                    <a:pt x="13148" y="23037"/>
                    <a:pt x="13028" y="22878"/>
                  </a:cubicBezTo>
                  <a:cubicBezTo>
                    <a:pt x="12961" y="22784"/>
                    <a:pt x="12829" y="22731"/>
                    <a:pt x="12749" y="22638"/>
                  </a:cubicBezTo>
                  <a:cubicBezTo>
                    <a:pt x="12456" y="22306"/>
                    <a:pt x="12536" y="21894"/>
                    <a:pt x="12722" y="21522"/>
                  </a:cubicBezTo>
                  <a:cubicBezTo>
                    <a:pt x="12908" y="21149"/>
                    <a:pt x="13241" y="20884"/>
                    <a:pt x="13387" y="20498"/>
                  </a:cubicBezTo>
                  <a:cubicBezTo>
                    <a:pt x="13506" y="20086"/>
                    <a:pt x="13573" y="19661"/>
                    <a:pt x="13573" y="19235"/>
                  </a:cubicBezTo>
                  <a:cubicBezTo>
                    <a:pt x="13865" y="13891"/>
                    <a:pt x="13932" y="8561"/>
                    <a:pt x="13799" y="3217"/>
                  </a:cubicBezTo>
                  <a:cubicBezTo>
                    <a:pt x="13772" y="2419"/>
                    <a:pt x="13746" y="1608"/>
                    <a:pt x="13998" y="851"/>
                  </a:cubicBezTo>
                  <a:cubicBezTo>
                    <a:pt x="14078" y="705"/>
                    <a:pt x="14091" y="545"/>
                    <a:pt x="14065" y="386"/>
                  </a:cubicBezTo>
                  <a:cubicBezTo>
                    <a:pt x="13958" y="93"/>
                    <a:pt x="12961" y="173"/>
                    <a:pt x="12709" y="146"/>
                  </a:cubicBezTo>
                  <a:cubicBezTo>
                    <a:pt x="12190" y="80"/>
                    <a:pt x="11659" y="53"/>
                    <a:pt x="11127" y="40"/>
                  </a:cubicBezTo>
                  <a:cubicBezTo>
                    <a:pt x="10864" y="38"/>
                    <a:pt x="10588" y="37"/>
                    <a:pt x="10301" y="37"/>
                  </a:cubicBezTo>
                  <a:cubicBezTo>
                    <a:pt x="8507" y="37"/>
                    <a:pt x="6289" y="76"/>
                    <a:pt x="4201" y="76"/>
                  </a:cubicBezTo>
                  <a:cubicBezTo>
                    <a:pt x="2807" y="76"/>
                    <a:pt x="1472" y="58"/>
                    <a:pt x="3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6"/>
            <p:cNvSpPr/>
            <p:nvPr/>
          </p:nvSpPr>
          <p:spPr>
            <a:xfrm rot="8529976">
              <a:off x="3407963" y="4228044"/>
              <a:ext cx="1080078" cy="652824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43901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 flipH="1">
            <a:off x="715850" y="690650"/>
            <a:ext cx="4539900" cy="207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000">
                <a:solidFill>
                  <a:srgbClr val="21252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 flipH="1">
            <a:off x="2969750" y="2855941"/>
            <a:ext cx="2104200" cy="44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187147" flipH="1">
            <a:off x="7373868" y="-3731468"/>
            <a:ext cx="1711261" cy="8539423"/>
          </a:xfrm>
          <a:custGeom>
            <a:avLst/>
            <a:gdLst/>
            <a:ahLst/>
            <a:cxnLst/>
            <a:rect l="l" t="t" r="r" b="b"/>
            <a:pathLst>
              <a:path w="14092" h="70321" extrusionOk="0">
                <a:moveTo>
                  <a:pt x="360" y="0"/>
                </a:moveTo>
                <a:lnTo>
                  <a:pt x="360" y="0"/>
                </a:lnTo>
                <a:cubicBezTo>
                  <a:pt x="386" y="532"/>
                  <a:pt x="373" y="1063"/>
                  <a:pt x="320" y="1582"/>
                </a:cubicBezTo>
                <a:lnTo>
                  <a:pt x="918" y="1582"/>
                </a:lnTo>
                <a:cubicBezTo>
                  <a:pt x="984" y="1356"/>
                  <a:pt x="1197" y="1196"/>
                  <a:pt x="1436" y="1196"/>
                </a:cubicBezTo>
                <a:cubicBezTo>
                  <a:pt x="1729" y="1196"/>
                  <a:pt x="1968" y="1436"/>
                  <a:pt x="1968" y="1728"/>
                </a:cubicBezTo>
                <a:cubicBezTo>
                  <a:pt x="1968" y="2021"/>
                  <a:pt x="1729" y="2260"/>
                  <a:pt x="1436" y="2260"/>
                </a:cubicBezTo>
                <a:cubicBezTo>
                  <a:pt x="1197" y="2260"/>
                  <a:pt x="984" y="2100"/>
                  <a:pt x="918" y="1861"/>
                </a:cubicBezTo>
                <a:lnTo>
                  <a:pt x="306" y="1861"/>
                </a:lnTo>
                <a:cubicBezTo>
                  <a:pt x="253" y="2366"/>
                  <a:pt x="200" y="2871"/>
                  <a:pt x="147" y="3376"/>
                </a:cubicBezTo>
                <a:lnTo>
                  <a:pt x="918" y="3376"/>
                </a:lnTo>
                <a:cubicBezTo>
                  <a:pt x="984" y="3137"/>
                  <a:pt x="1197" y="2978"/>
                  <a:pt x="1436" y="2978"/>
                </a:cubicBezTo>
                <a:cubicBezTo>
                  <a:pt x="1729" y="2978"/>
                  <a:pt x="1968" y="3217"/>
                  <a:pt x="1968" y="3509"/>
                </a:cubicBezTo>
                <a:cubicBezTo>
                  <a:pt x="1968" y="3802"/>
                  <a:pt x="1729" y="4041"/>
                  <a:pt x="1436" y="4041"/>
                </a:cubicBezTo>
                <a:cubicBezTo>
                  <a:pt x="1197" y="4041"/>
                  <a:pt x="984" y="3882"/>
                  <a:pt x="918" y="3656"/>
                </a:cubicBezTo>
                <a:lnTo>
                  <a:pt x="120" y="3656"/>
                </a:lnTo>
                <a:cubicBezTo>
                  <a:pt x="67" y="4147"/>
                  <a:pt x="27" y="4666"/>
                  <a:pt x="1" y="5158"/>
                </a:cubicBezTo>
                <a:lnTo>
                  <a:pt x="918" y="5158"/>
                </a:lnTo>
                <a:cubicBezTo>
                  <a:pt x="984" y="4932"/>
                  <a:pt x="1197" y="4772"/>
                  <a:pt x="1436" y="4772"/>
                </a:cubicBezTo>
                <a:cubicBezTo>
                  <a:pt x="1729" y="4772"/>
                  <a:pt x="1968" y="5012"/>
                  <a:pt x="1968" y="5304"/>
                </a:cubicBezTo>
                <a:cubicBezTo>
                  <a:pt x="1968" y="5596"/>
                  <a:pt x="1729" y="5836"/>
                  <a:pt x="1436" y="5836"/>
                </a:cubicBezTo>
                <a:cubicBezTo>
                  <a:pt x="1197" y="5836"/>
                  <a:pt x="984" y="5676"/>
                  <a:pt x="918" y="5437"/>
                </a:cubicBezTo>
                <a:lnTo>
                  <a:pt x="1" y="5437"/>
                </a:lnTo>
                <a:lnTo>
                  <a:pt x="1" y="5570"/>
                </a:lnTo>
                <a:lnTo>
                  <a:pt x="1" y="6952"/>
                </a:lnTo>
                <a:lnTo>
                  <a:pt x="931" y="6952"/>
                </a:lnTo>
                <a:cubicBezTo>
                  <a:pt x="984" y="6713"/>
                  <a:pt x="1197" y="6554"/>
                  <a:pt x="1436" y="6554"/>
                </a:cubicBezTo>
                <a:cubicBezTo>
                  <a:pt x="1729" y="6554"/>
                  <a:pt x="1968" y="6793"/>
                  <a:pt x="1968" y="7085"/>
                </a:cubicBezTo>
                <a:cubicBezTo>
                  <a:pt x="1968" y="7378"/>
                  <a:pt x="1729" y="7617"/>
                  <a:pt x="1436" y="7617"/>
                </a:cubicBezTo>
                <a:cubicBezTo>
                  <a:pt x="1197" y="7617"/>
                  <a:pt x="984" y="7457"/>
                  <a:pt x="931" y="7232"/>
                </a:cubicBezTo>
                <a:lnTo>
                  <a:pt x="1" y="7232"/>
                </a:lnTo>
                <a:lnTo>
                  <a:pt x="1" y="8734"/>
                </a:lnTo>
                <a:lnTo>
                  <a:pt x="931" y="8734"/>
                </a:lnTo>
                <a:cubicBezTo>
                  <a:pt x="984" y="8508"/>
                  <a:pt x="1197" y="8348"/>
                  <a:pt x="1436" y="8348"/>
                </a:cubicBezTo>
                <a:cubicBezTo>
                  <a:pt x="1729" y="8348"/>
                  <a:pt x="1968" y="8587"/>
                  <a:pt x="1968" y="8880"/>
                </a:cubicBezTo>
                <a:cubicBezTo>
                  <a:pt x="1968" y="9172"/>
                  <a:pt x="1729" y="9412"/>
                  <a:pt x="1436" y="9412"/>
                </a:cubicBezTo>
                <a:cubicBezTo>
                  <a:pt x="1197" y="9412"/>
                  <a:pt x="984" y="9252"/>
                  <a:pt x="931" y="9013"/>
                </a:cubicBezTo>
                <a:lnTo>
                  <a:pt x="1" y="9013"/>
                </a:lnTo>
                <a:lnTo>
                  <a:pt x="1" y="10794"/>
                </a:lnTo>
                <a:lnTo>
                  <a:pt x="918" y="10794"/>
                </a:lnTo>
                <a:cubicBezTo>
                  <a:pt x="984" y="10555"/>
                  <a:pt x="1197" y="10395"/>
                  <a:pt x="1436" y="10395"/>
                </a:cubicBezTo>
                <a:cubicBezTo>
                  <a:pt x="1729" y="10395"/>
                  <a:pt x="1968" y="10635"/>
                  <a:pt x="1968" y="10927"/>
                </a:cubicBezTo>
                <a:cubicBezTo>
                  <a:pt x="1968" y="11219"/>
                  <a:pt x="1729" y="11459"/>
                  <a:pt x="1436" y="11459"/>
                </a:cubicBezTo>
                <a:cubicBezTo>
                  <a:pt x="1197" y="11459"/>
                  <a:pt x="984" y="11299"/>
                  <a:pt x="918" y="11060"/>
                </a:cubicBezTo>
                <a:lnTo>
                  <a:pt x="1" y="11060"/>
                </a:lnTo>
                <a:lnTo>
                  <a:pt x="1" y="12575"/>
                </a:lnTo>
                <a:lnTo>
                  <a:pt x="918" y="12575"/>
                </a:lnTo>
                <a:cubicBezTo>
                  <a:pt x="984" y="12349"/>
                  <a:pt x="1197" y="12177"/>
                  <a:pt x="1436" y="12177"/>
                </a:cubicBezTo>
                <a:cubicBezTo>
                  <a:pt x="1729" y="12177"/>
                  <a:pt x="1968" y="12416"/>
                  <a:pt x="1968" y="12722"/>
                </a:cubicBezTo>
                <a:cubicBezTo>
                  <a:pt x="1968" y="13014"/>
                  <a:pt x="1729" y="13253"/>
                  <a:pt x="1436" y="13253"/>
                </a:cubicBezTo>
                <a:cubicBezTo>
                  <a:pt x="1197" y="13240"/>
                  <a:pt x="984" y="13080"/>
                  <a:pt x="918" y="12855"/>
                </a:cubicBezTo>
                <a:lnTo>
                  <a:pt x="1" y="12855"/>
                </a:lnTo>
                <a:lnTo>
                  <a:pt x="1" y="12961"/>
                </a:lnTo>
                <a:lnTo>
                  <a:pt x="1" y="14436"/>
                </a:lnTo>
                <a:lnTo>
                  <a:pt x="918" y="14436"/>
                </a:lnTo>
                <a:cubicBezTo>
                  <a:pt x="984" y="14197"/>
                  <a:pt x="1184" y="14038"/>
                  <a:pt x="1436" y="14038"/>
                </a:cubicBezTo>
                <a:cubicBezTo>
                  <a:pt x="1729" y="14038"/>
                  <a:pt x="1968" y="14277"/>
                  <a:pt x="1968" y="14569"/>
                </a:cubicBezTo>
                <a:cubicBezTo>
                  <a:pt x="1968" y="14862"/>
                  <a:pt x="1729" y="15101"/>
                  <a:pt x="1436" y="15101"/>
                </a:cubicBezTo>
                <a:cubicBezTo>
                  <a:pt x="1184" y="15101"/>
                  <a:pt x="984" y="14942"/>
                  <a:pt x="918" y="14702"/>
                </a:cubicBezTo>
                <a:lnTo>
                  <a:pt x="1" y="14702"/>
                </a:lnTo>
                <a:lnTo>
                  <a:pt x="1" y="16218"/>
                </a:lnTo>
                <a:lnTo>
                  <a:pt x="918" y="16218"/>
                </a:lnTo>
                <a:cubicBezTo>
                  <a:pt x="971" y="15992"/>
                  <a:pt x="1184" y="15819"/>
                  <a:pt x="1423" y="15819"/>
                </a:cubicBezTo>
                <a:cubicBezTo>
                  <a:pt x="1715" y="15819"/>
                  <a:pt x="1955" y="16058"/>
                  <a:pt x="1955" y="16351"/>
                </a:cubicBezTo>
                <a:cubicBezTo>
                  <a:pt x="1955" y="16656"/>
                  <a:pt x="1715" y="16896"/>
                  <a:pt x="1423" y="16896"/>
                </a:cubicBezTo>
                <a:cubicBezTo>
                  <a:pt x="1184" y="16882"/>
                  <a:pt x="971" y="16723"/>
                  <a:pt x="918" y="16497"/>
                </a:cubicBezTo>
                <a:lnTo>
                  <a:pt x="1" y="16497"/>
                </a:lnTo>
                <a:lnTo>
                  <a:pt x="1" y="18012"/>
                </a:lnTo>
                <a:lnTo>
                  <a:pt x="905" y="18012"/>
                </a:lnTo>
                <a:cubicBezTo>
                  <a:pt x="971" y="17773"/>
                  <a:pt x="1184" y="17613"/>
                  <a:pt x="1423" y="17613"/>
                </a:cubicBezTo>
                <a:cubicBezTo>
                  <a:pt x="1715" y="17613"/>
                  <a:pt x="1955" y="17853"/>
                  <a:pt x="1955" y="18145"/>
                </a:cubicBezTo>
                <a:cubicBezTo>
                  <a:pt x="1955" y="18438"/>
                  <a:pt x="1715" y="18677"/>
                  <a:pt x="1423" y="18677"/>
                </a:cubicBezTo>
                <a:cubicBezTo>
                  <a:pt x="1184" y="18677"/>
                  <a:pt x="971" y="18517"/>
                  <a:pt x="905" y="18278"/>
                </a:cubicBezTo>
                <a:lnTo>
                  <a:pt x="27" y="18278"/>
                </a:lnTo>
                <a:lnTo>
                  <a:pt x="27" y="19794"/>
                </a:lnTo>
                <a:lnTo>
                  <a:pt x="931" y="19794"/>
                </a:lnTo>
                <a:cubicBezTo>
                  <a:pt x="998" y="19568"/>
                  <a:pt x="1197" y="19395"/>
                  <a:pt x="1450" y="19395"/>
                </a:cubicBezTo>
                <a:cubicBezTo>
                  <a:pt x="1742" y="19395"/>
                  <a:pt x="1981" y="19634"/>
                  <a:pt x="1981" y="19940"/>
                </a:cubicBezTo>
                <a:cubicBezTo>
                  <a:pt x="1981" y="20232"/>
                  <a:pt x="1742" y="20471"/>
                  <a:pt x="1450" y="20471"/>
                </a:cubicBezTo>
                <a:cubicBezTo>
                  <a:pt x="1197" y="20458"/>
                  <a:pt x="998" y="20299"/>
                  <a:pt x="931" y="20073"/>
                </a:cubicBezTo>
                <a:lnTo>
                  <a:pt x="27" y="20073"/>
                </a:lnTo>
                <a:lnTo>
                  <a:pt x="27" y="21588"/>
                </a:lnTo>
                <a:lnTo>
                  <a:pt x="918" y="21588"/>
                </a:lnTo>
                <a:cubicBezTo>
                  <a:pt x="984" y="21349"/>
                  <a:pt x="1197" y="21189"/>
                  <a:pt x="1436" y="21189"/>
                </a:cubicBezTo>
                <a:cubicBezTo>
                  <a:pt x="1729" y="21189"/>
                  <a:pt x="1968" y="21429"/>
                  <a:pt x="1968" y="21721"/>
                </a:cubicBezTo>
                <a:cubicBezTo>
                  <a:pt x="1968" y="22013"/>
                  <a:pt x="1729" y="22253"/>
                  <a:pt x="1436" y="22253"/>
                </a:cubicBezTo>
                <a:cubicBezTo>
                  <a:pt x="1197" y="22253"/>
                  <a:pt x="984" y="22093"/>
                  <a:pt x="918" y="21854"/>
                </a:cubicBezTo>
                <a:lnTo>
                  <a:pt x="27" y="21854"/>
                </a:lnTo>
                <a:lnTo>
                  <a:pt x="27" y="23369"/>
                </a:lnTo>
                <a:lnTo>
                  <a:pt x="918" y="23369"/>
                </a:lnTo>
                <a:cubicBezTo>
                  <a:pt x="984" y="23143"/>
                  <a:pt x="1184" y="22971"/>
                  <a:pt x="1423" y="22971"/>
                </a:cubicBezTo>
                <a:cubicBezTo>
                  <a:pt x="1729" y="22971"/>
                  <a:pt x="1968" y="23210"/>
                  <a:pt x="1955" y="23516"/>
                </a:cubicBezTo>
                <a:cubicBezTo>
                  <a:pt x="1955" y="23808"/>
                  <a:pt x="1729" y="24047"/>
                  <a:pt x="1423" y="24047"/>
                </a:cubicBezTo>
                <a:cubicBezTo>
                  <a:pt x="1184" y="24034"/>
                  <a:pt x="984" y="23875"/>
                  <a:pt x="918" y="23649"/>
                </a:cubicBezTo>
                <a:lnTo>
                  <a:pt x="27" y="23649"/>
                </a:lnTo>
                <a:lnTo>
                  <a:pt x="27" y="25164"/>
                </a:lnTo>
                <a:lnTo>
                  <a:pt x="905" y="25164"/>
                </a:lnTo>
                <a:cubicBezTo>
                  <a:pt x="971" y="24925"/>
                  <a:pt x="1184" y="24765"/>
                  <a:pt x="1423" y="24765"/>
                </a:cubicBezTo>
                <a:cubicBezTo>
                  <a:pt x="1715" y="24765"/>
                  <a:pt x="1955" y="25004"/>
                  <a:pt x="1955" y="25297"/>
                </a:cubicBezTo>
                <a:cubicBezTo>
                  <a:pt x="1955" y="25589"/>
                  <a:pt x="1715" y="25829"/>
                  <a:pt x="1423" y="25829"/>
                </a:cubicBezTo>
                <a:cubicBezTo>
                  <a:pt x="1184" y="25829"/>
                  <a:pt x="971" y="25669"/>
                  <a:pt x="905" y="25430"/>
                </a:cubicBezTo>
                <a:lnTo>
                  <a:pt x="27" y="25430"/>
                </a:lnTo>
                <a:lnTo>
                  <a:pt x="27" y="26945"/>
                </a:lnTo>
                <a:lnTo>
                  <a:pt x="905" y="26945"/>
                </a:lnTo>
                <a:cubicBezTo>
                  <a:pt x="971" y="26719"/>
                  <a:pt x="1170" y="26546"/>
                  <a:pt x="1410" y="26546"/>
                </a:cubicBezTo>
                <a:cubicBezTo>
                  <a:pt x="1715" y="26546"/>
                  <a:pt x="1955" y="26786"/>
                  <a:pt x="1955" y="27091"/>
                </a:cubicBezTo>
                <a:cubicBezTo>
                  <a:pt x="1955" y="27384"/>
                  <a:pt x="1715" y="27623"/>
                  <a:pt x="1410" y="27623"/>
                </a:cubicBezTo>
                <a:cubicBezTo>
                  <a:pt x="1170" y="27610"/>
                  <a:pt x="971" y="27450"/>
                  <a:pt x="905" y="27224"/>
                </a:cubicBezTo>
                <a:lnTo>
                  <a:pt x="27" y="27224"/>
                </a:lnTo>
                <a:lnTo>
                  <a:pt x="27" y="27756"/>
                </a:lnTo>
                <a:lnTo>
                  <a:pt x="27" y="28740"/>
                </a:lnTo>
                <a:lnTo>
                  <a:pt x="891" y="28740"/>
                </a:lnTo>
                <a:cubicBezTo>
                  <a:pt x="958" y="28501"/>
                  <a:pt x="1170" y="28341"/>
                  <a:pt x="1410" y="28341"/>
                </a:cubicBezTo>
                <a:cubicBezTo>
                  <a:pt x="1702" y="28341"/>
                  <a:pt x="1941" y="28580"/>
                  <a:pt x="1941" y="28873"/>
                </a:cubicBezTo>
                <a:cubicBezTo>
                  <a:pt x="1941" y="29165"/>
                  <a:pt x="1702" y="29404"/>
                  <a:pt x="1410" y="29404"/>
                </a:cubicBezTo>
                <a:cubicBezTo>
                  <a:pt x="1170" y="29404"/>
                  <a:pt x="958" y="29245"/>
                  <a:pt x="891" y="29006"/>
                </a:cubicBezTo>
                <a:lnTo>
                  <a:pt x="27" y="29006"/>
                </a:lnTo>
                <a:lnTo>
                  <a:pt x="27" y="30787"/>
                </a:lnTo>
                <a:lnTo>
                  <a:pt x="891" y="30787"/>
                </a:lnTo>
                <a:cubicBezTo>
                  <a:pt x="944" y="30548"/>
                  <a:pt x="1157" y="30388"/>
                  <a:pt x="1396" y="30388"/>
                </a:cubicBezTo>
                <a:cubicBezTo>
                  <a:pt x="1689" y="30388"/>
                  <a:pt x="1928" y="30627"/>
                  <a:pt x="1928" y="30920"/>
                </a:cubicBezTo>
                <a:cubicBezTo>
                  <a:pt x="1928" y="31212"/>
                  <a:pt x="1702" y="31452"/>
                  <a:pt x="1396" y="31452"/>
                </a:cubicBezTo>
                <a:cubicBezTo>
                  <a:pt x="1157" y="31452"/>
                  <a:pt x="944" y="31292"/>
                  <a:pt x="891" y="31053"/>
                </a:cubicBezTo>
                <a:lnTo>
                  <a:pt x="40" y="31053"/>
                </a:lnTo>
                <a:lnTo>
                  <a:pt x="40" y="32568"/>
                </a:lnTo>
                <a:lnTo>
                  <a:pt x="878" y="32568"/>
                </a:lnTo>
                <a:cubicBezTo>
                  <a:pt x="944" y="32342"/>
                  <a:pt x="1157" y="32183"/>
                  <a:pt x="1396" y="32183"/>
                </a:cubicBezTo>
                <a:cubicBezTo>
                  <a:pt x="1689" y="32183"/>
                  <a:pt x="1928" y="32422"/>
                  <a:pt x="1928" y="32714"/>
                </a:cubicBezTo>
                <a:cubicBezTo>
                  <a:pt x="1928" y="33007"/>
                  <a:pt x="1689" y="33246"/>
                  <a:pt x="1396" y="33246"/>
                </a:cubicBezTo>
                <a:cubicBezTo>
                  <a:pt x="1157" y="33246"/>
                  <a:pt x="944" y="33087"/>
                  <a:pt x="878" y="32847"/>
                </a:cubicBezTo>
                <a:lnTo>
                  <a:pt x="40" y="32847"/>
                </a:lnTo>
                <a:lnTo>
                  <a:pt x="40" y="34429"/>
                </a:lnTo>
                <a:lnTo>
                  <a:pt x="865" y="34429"/>
                </a:lnTo>
                <a:cubicBezTo>
                  <a:pt x="931" y="34190"/>
                  <a:pt x="1144" y="34031"/>
                  <a:pt x="1383" y="34031"/>
                </a:cubicBezTo>
                <a:cubicBezTo>
                  <a:pt x="1676" y="34031"/>
                  <a:pt x="1915" y="34270"/>
                  <a:pt x="1915" y="34562"/>
                </a:cubicBezTo>
                <a:cubicBezTo>
                  <a:pt x="1915" y="34855"/>
                  <a:pt x="1676" y="35094"/>
                  <a:pt x="1383" y="35094"/>
                </a:cubicBezTo>
                <a:cubicBezTo>
                  <a:pt x="1144" y="35094"/>
                  <a:pt x="931" y="34934"/>
                  <a:pt x="865" y="34695"/>
                </a:cubicBezTo>
                <a:lnTo>
                  <a:pt x="40" y="34695"/>
                </a:lnTo>
                <a:cubicBezTo>
                  <a:pt x="40" y="35200"/>
                  <a:pt x="40" y="35705"/>
                  <a:pt x="40" y="36211"/>
                </a:cubicBezTo>
                <a:lnTo>
                  <a:pt x="878" y="36211"/>
                </a:lnTo>
                <a:cubicBezTo>
                  <a:pt x="931" y="35985"/>
                  <a:pt x="1144" y="35825"/>
                  <a:pt x="1383" y="35825"/>
                </a:cubicBezTo>
                <a:cubicBezTo>
                  <a:pt x="1676" y="35825"/>
                  <a:pt x="1915" y="36064"/>
                  <a:pt x="1915" y="36357"/>
                </a:cubicBezTo>
                <a:cubicBezTo>
                  <a:pt x="1915" y="36649"/>
                  <a:pt x="1676" y="36889"/>
                  <a:pt x="1383" y="36889"/>
                </a:cubicBezTo>
                <a:cubicBezTo>
                  <a:pt x="1144" y="36889"/>
                  <a:pt x="931" y="36729"/>
                  <a:pt x="878" y="36490"/>
                </a:cubicBezTo>
                <a:lnTo>
                  <a:pt x="40" y="36490"/>
                </a:lnTo>
                <a:lnTo>
                  <a:pt x="40" y="38005"/>
                </a:lnTo>
                <a:lnTo>
                  <a:pt x="865" y="38005"/>
                </a:lnTo>
                <a:cubicBezTo>
                  <a:pt x="918" y="37766"/>
                  <a:pt x="1131" y="37606"/>
                  <a:pt x="1370" y="37606"/>
                </a:cubicBezTo>
                <a:cubicBezTo>
                  <a:pt x="1662" y="37606"/>
                  <a:pt x="1902" y="37846"/>
                  <a:pt x="1902" y="38138"/>
                </a:cubicBezTo>
                <a:cubicBezTo>
                  <a:pt x="1902" y="38431"/>
                  <a:pt x="1676" y="38670"/>
                  <a:pt x="1370" y="38670"/>
                </a:cubicBezTo>
                <a:cubicBezTo>
                  <a:pt x="1131" y="38670"/>
                  <a:pt x="918" y="38510"/>
                  <a:pt x="865" y="38271"/>
                </a:cubicBezTo>
                <a:lnTo>
                  <a:pt x="40" y="38271"/>
                </a:lnTo>
                <a:lnTo>
                  <a:pt x="40" y="39786"/>
                </a:lnTo>
                <a:lnTo>
                  <a:pt x="851" y="39786"/>
                </a:lnTo>
                <a:cubicBezTo>
                  <a:pt x="918" y="39560"/>
                  <a:pt x="1131" y="39401"/>
                  <a:pt x="1370" y="39401"/>
                </a:cubicBezTo>
                <a:cubicBezTo>
                  <a:pt x="1662" y="39401"/>
                  <a:pt x="1902" y="39640"/>
                  <a:pt x="1902" y="39933"/>
                </a:cubicBezTo>
                <a:cubicBezTo>
                  <a:pt x="1902" y="40225"/>
                  <a:pt x="1662" y="40464"/>
                  <a:pt x="1370" y="40464"/>
                </a:cubicBezTo>
                <a:cubicBezTo>
                  <a:pt x="1131" y="40464"/>
                  <a:pt x="918" y="40305"/>
                  <a:pt x="851" y="40066"/>
                </a:cubicBezTo>
                <a:lnTo>
                  <a:pt x="40" y="40066"/>
                </a:lnTo>
                <a:lnTo>
                  <a:pt x="40" y="41581"/>
                </a:lnTo>
                <a:lnTo>
                  <a:pt x="838" y="41581"/>
                </a:lnTo>
                <a:cubicBezTo>
                  <a:pt x="905" y="41342"/>
                  <a:pt x="1117" y="41182"/>
                  <a:pt x="1357" y="41182"/>
                </a:cubicBezTo>
                <a:cubicBezTo>
                  <a:pt x="1649" y="41182"/>
                  <a:pt x="1888" y="41422"/>
                  <a:pt x="1888" y="41714"/>
                </a:cubicBezTo>
                <a:cubicBezTo>
                  <a:pt x="1888" y="42006"/>
                  <a:pt x="1649" y="42246"/>
                  <a:pt x="1357" y="42246"/>
                </a:cubicBezTo>
                <a:cubicBezTo>
                  <a:pt x="1117" y="42246"/>
                  <a:pt x="905" y="42086"/>
                  <a:pt x="838" y="41847"/>
                </a:cubicBezTo>
                <a:lnTo>
                  <a:pt x="54" y="41847"/>
                </a:lnTo>
                <a:lnTo>
                  <a:pt x="54" y="43362"/>
                </a:lnTo>
                <a:lnTo>
                  <a:pt x="838" y="43362"/>
                </a:lnTo>
                <a:cubicBezTo>
                  <a:pt x="905" y="43136"/>
                  <a:pt x="1117" y="42977"/>
                  <a:pt x="1357" y="42977"/>
                </a:cubicBezTo>
                <a:cubicBezTo>
                  <a:pt x="1649" y="42977"/>
                  <a:pt x="1888" y="43216"/>
                  <a:pt x="1888" y="43509"/>
                </a:cubicBezTo>
                <a:cubicBezTo>
                  <a:pt x="1888" y="43801"/>
                  <a:pt x="1649" y="44040"/>
                  <a:pt x="1357" y="44040"/>
                </a:cubicBezTo>
                <a:cubicBezTo>
                  <a:pt x="1117" y="44040"/>
                  <a:pt x="905" y="43881"/>
                  <a:pt x="838" y="43641"/>
                </a:cubicBezTo>
                <a:lnTo>
                  <a:pt x="54" y="43641"/>
                </a:lnTo>
                <a:lnTo>
                  <a:pt x="54" y="44731"/>
                </a:lnTo>
                <a:lnTo>
                  <a:pt x="54" y="45157"/>
                </a:lnTo>
                <a:lnTo>
                  <a:pt x="838" y="45157"/>
                </a:lnTo>
                <a:cubicBezTo>
                  <a:pt x="905" y="44918"/>
                  <a:pt x="1104" y="44758"/>
                  <a:pt x="1343" y="44758"/>
                </a:cubicBezTo>
                <a:cubicBezTo>
                  <a:pt x="1649" y="44758"/>
                  <a:pt x="1888" y="44997"/>
                  <a:pt x="1875" y="45290"/>
                </a:cubicBezTo>
                <a:cubicBezTo>
                  <a:pt x="1875" y="45582"/>
                  <a:pt x="1649" y="45822"/>
                  <a:pt x="1343" y="45822"/>
                </a:cubicBezTo>
                <a:cubicBezTo>
                  <a:pt x="1104" y="45822"/>
                  <a:pt x="905" y="45662"/>
                  <a:pt x="838" y="45423"/>
                </a:cubicBezTo>
                <a:lnTo>
                  <a:pt x="54" y="45423"/>
                </a:lnTo>
                <a:lnTo>
                  <a:pt x="54" y="46938"/>
                </a:lnTo>
                <a:lnTo>
                  <a:pt x="838" y="46938"/>
                </a:lnTo>
                <a:cubicBezTo>
                  <a:pt x="891" y="46712"/>
                  <a:pt x="1104" y="46553"/>
                  <a:pt x="1343" y="46553"/>
                </a:cubicBezTo>
                <a:cubicBezTo>
                  <a:pt x="1636" y="46553"/>
                  <a:pt x="1875" y="46792"/>
                  <a:pt x="1875" y="47084"/>
                </a:cubicBezTo>
                <a:cubicBezTo>
                  <a:pt x="1875" y="47377"/>
                  <a:pt x="1636" y="47616"/>
                  <a:pt x="1343" y="47616"/>
                </a:cubicBezTo>
                <a:cubicBezTo>
                  <a:pt x="1104" y="47616"/>
                  <a:pt x="891" y="47457"/>
                  <a:pt x="838" y="47217"/>
                </a:cubicBezTo>
                <a:lnTo>
                  <a:pt x="67" y="47217"/>
                </a:lnTo>
                <a:lnTo>
                  <a:pt x="67" y="48733"/>
                </a:lnTo>
                <a:lnTo>
                  <a:pt x="825" y="48733"/>
                </a:lnTo>
                <a:cubicBezTo>
                  <a:pt x="891" y="48493"/>
                  <a:pt x="1104" y="48334"/>
                  <a:pt x="1343" y="48334"/>
                </a:cubicBezTo>
                <a:cubicBezTo>
                  <a:pt x="1636" y="48334"/>
                  <a:pt x="1875" y="48573"/>
                  <a:pt x="1875" y="48866"/>
                </a:cubicBezTo>
                <a:cubicBezTo>
                  <a:pt x="1875" y="49158"/>
                  <a:pt x="1636" y="49397"/>
                  <a:pt x="1343" y="49397"/>
                </a:cubicBezTo>
                <a:cubicBezTo>
                  <a:pt x="1104" y="49397"/>
                  <a:pt x="891" y="49238"/>
                  <a:pt x="825" y="49012"/>
                </a:cubicBezTo>
                <a:lnTo>
                  <a:pt x="67" y="49012"/>
                </a:lnTo>
                <a:lnTo>
                  <a:pt x="67" y="50780"/>
                </a:lnTo>
                <a:lnTo>
                  <a:pt x="825" y="50780"/>
                </a:lnTo>
                <a:cubicBezTo>
                  <a:pt x="891" y="50554"/>
                  <a:pt x="1104" y="50381"/>
                  <a:pt x="1343" y="50381"/>
                </a:cubicBezTo>
                <a:cubicBezTo>
                  <a:pt x="1636" y="50381"/>
                  <a:pt x="1875" y="50620"/>
                  <a:pt x="1875" y="50913"/>
                </a:cubicBezTo>
                <a:cubicBezTo>
                  <a:pt x="1875" y="51210"/>
                  <a:pt x="1648" y="51445"/>
                  <a:pt x="1366" y="51445"/>
                </a:cubicBezTo>
                <a:cubicBezTo>
                  <a:pt x="1359" y="51445"/>
                  <a:pt x="1351" y="51445"/>
                  <a:pt x="1343" y="51445"/>
                </a:cubicBezTo>
                <a:cubicBezTo>
                  <a:pt x="1104" y="51445"/>
                  <a:pt x="891" y="51285"/>
                  <a:pt x="825" y="51059"/>
                </a:cubicBezTo>
                <a:lnTo>
                  <a:pt x="67" y="51059"/>
                </a:lnTo>
                <a:lnTo>
                  <a:pt x="67" y="52574"/>
                </a:lnTo>
                <a:lnTo>
                  <a:pt x="838" y="52574"/>
                </a:lnTo>
                <a:cubicBezTo>
                  <a:pt x="891" y="52335"/>
                  <a:pt x="1104" y="52176"/>
                  <a:pt x="1343" y="52176"/>
                </a:cubicBezTo>
                <a:cubicBezTo>
                  <a:pt x="1636" y="52176"/>
                  <a:pt x="1875" y="52415"/>
                  <a:pt x="1875" y="52707"/>
                </a:cubicBezTo>
                <a:cubicBezTo>
                  <a:pt x="1875" y="53000"/>
                  <a:pt x="1649" y="53239"/>
                  <a:pt x="1343" y="53239"/>
                </a:cubicBezTo>
                <a:cubicBezTo>
                  <a:pt x="1104" y="53239"/>
                  <a:pt x="891" y="53080"/>
                  <a:pt x="838" y="52840"/>
                </a:cubicBezTo>
                <a:lnTo>
                  <a:pt x="67" y="52840"/>
                </a:lnTo>
                <a:lnTo>
                  <a:pt x="67" y="54422"/>
                </a:lnTo>
                <a:lnTo>
                  <a:pt x="838" y="54422"/>
                </a:lnTo>
                <a:cubicBezTo>
                  <a:pt x="905" y="54196"/>
                  <a:pt x="1117" y="54023"/>
                  <a:pt x="1357" y="54023"/>
                </a:cubicBezTo>
                <a:cubicBezTo>
                  <a:pt x="1649" y="54023"/>
                  <a:pt x="1888" y="54263"/>
                  <a:pt x="1888" y="54555"/>
                </a:cubicBezTo>
                <a:cubicBezTo>
                  <a:pt x="1888" y="54848"/>
                  <a:pt x="1649" y="55087"/>
                  <a:pt x="1357" y="55087"/>
                </a:cubicBezTo>
                <a:cubicBezTo>
                  <a:pt x="1117" y="55087"/>
                  <a:pt x="905" y="54927"/>
                  <a:pt x="838" y="54701"/>
                </a:cubicBezTo>
                <a:lnTo>
                  <a:pt x="54" y="54701"/>
                </a:lnTo>
                <a:lnTo>
                  <a:pt x="54" y="56217"/>
                </a:lnTo>
                <a:lnTo>
                  <a:pt x="851" y="56217"/>
                </a:lnTo>
                <a:cubicBezTo>
                  <a:pt x="905" y="55978"/>
                  <a:pt x="1117" y="55818"/>
                  <a:pt x="1357" y="55818"/>
                </a:cubicBezTo>
                <a:cubicBezTo>
                  <a:pt x="1649" y="55818"/>
                  <a:pt x="1888" y="56057"/>
                  <a:pt x="1888" y="56350"/>
                </a:cubicBezTo>
                <a:cubicBezTo>
                  <a:pt x="1888" y="56642"/>
                  <a:pt x="1649" y="56881"/>
                  <a:pt x="1357" y="56881"/>
                </a:cubicBezTo>
                <a:cubicBezTo>
                  <a:pt x="1117" y="56881"/>
                  <a:pt x="905" y="56722"/>
                  <a:pt x="851" y="56483"/>
                </a:cubicBezTo>
                <a:lnTo>
                  <a:pt x="54" y="56483"/>
                </a:lnTo>
                <a:cubicBezTo>
                  <a:pt x="54" y="56988"/>
                  <a:pt x="54" y="57493"/>
                  <a:pt x="54" y="57998"/>
                </a:cubicBezTo>
                <a:lnTo>
                  <a:pt x="851" y="57998"/>
                </a:lnTo>
                <a:cubicBezTo>
                  <a:pt x="905" y="57772"/>
                  <a:pt x="1117" y="57599"/>
                  <a:pt x="1357" y="57599"/>
                </a:cubicBezTo>
                <a:cubicBezTo>
                  <a:pt x="1649" y="57599"/>
                  <a:pt x="1888" y="57839"/>
                  <a:pt x="1888" y="58131"/>
                </a:cubicBezTo>
                <a:cubicBezTo>
                  <a:pt x="1888" y="58429"/>
                  <a:pt x="1662" y="58663"/>
                  <a:pt x="1380" y="58663"/>
                </a:cubicBezTo>
                <a:cubicBezTo>
                  <a:pt x="1372" y="58663"/>
                  <a:pt x="1364" y="58663"/>
                  <a:pt x="1357" y="58663"/>
                </a:cubicBezTo>
                <a:cubicBezTo>
                  <a:pt x="1117" y="58663"/>
                  <a:pt x="905" y="58503"/>
                  <a:pt x="851" y="58277"/>
                </a:cubicBezTo>
                <a:lnTo>
                  <a:pt x="54" y="58277"/>
                </a:lnTo>
                <a:lnTo>
                  <a:pt x="54" y="59793"/>
                </a:lnTo>
                <a:lnTo>
                  <a:pt x="851" y="59793"/>
                </a:lnTo>
                <a:cubicBezTo>
                  <a:pt x="918" y="59553"/>
                  <a:pt x="1131" y="59394"/>
                  <a:pt x="1370" y="59394"/>
                </a:cubicBezTo>
                <a:cubicBezTo>
                  <a:pt x="1662" y="59394"/>
                  <a:pt x="1902" y="59633"/>
                  <a:pt x="1902" y="59926"/>
                </a:cubicBezTo>
                <a:cubicBezTo>
                  <a:pt x="1902" y="60218"/>
                  <a:pt x="1662" y="60457"/>
                  <a:pt x="1370" y="60457"/>
                </a:cubicBezTo>
                <a:cubicBezTo>
                  <a:pt x="1131" y="60457"/>
                  <a:pt x="918" y="60298"/>
                  <a:pt x="851" y="60059"/>
                </a:cubicBezTo>
                <a:lnTo>
                  <a:pt x="54" y="60059"/>
                </a:lnTo>
                <a:lnTo>
                  <a:pt x="54" y="61574"/>
                </a:lnTo>
                <a:lnTo>
                  <a:pt x="865" y="61574"/>
                </a:lnTo>
                <a:cubicBezTo>
                  <a:pt x="931" y="61348"/>
                  <a:pt x="1131" y="61175"/>
                  <a:pt x="1370" y="61175"/>
                </a:cubicBezTo>
                <a:cubicBezTo>
                  <a:pt x="1676" y="61175"/>
                  <a:pt x="1902" y="61414"/>
                  <a:pt x="1915" y="61707"/>
                </a:cubicBezTo>
                <a:cubicBezTo>
                  <a:pt x="1915" y="62004"/>
                  <a:pt x="1688" y="62239"/>
                  <a:pt x="1394" y="62239"/>
                </a:cubicBezTo>
                <a:cubicBezTo>
                  <a:pt x="1386" y="62239"/>
                  <a:pt x="1378" y="62239"/>
                  <a:pt x="1370" y="62239"/>
                </a:cubicBezTo>
                <a:cubicBezTo>
                  <a:pt x="1131" y="62239"/>
                  <a:pt x="931" y="62079"/>
                  <a:pt x="865" y="61853"/>
                </a:cubicBezTo>
                <a:lnTo>
                  <a:pt x="40" y="61853"/>
                </a:lnTo>
                <a:lnTo>
                  <a:pt x="40" y="63369"/>
                </a:lnTo>
                <a:lnTo>
                  <a:pt x="878" y="63369"/>
                </a:lnTo>
                <a:cubicBezTo>
                  <a:pt x="944" y="63129"/>
                  <a:pt x="1144" y="62970"/>
                  <a:pt x="1396" y="62970"/>
                </a:cubicBezTo>
                <a:cubicBezTo>
                  <a:pt x="1689" y="62970"/>
                  <a:pt x="1928" y="63209"/>
                  <a:pt x="1928" y="63501"/>
                </a:cubicBezTo>
                <a:cubicBezTo>
                  <a:pt x="1928" y="63794"/>
                  <a:pt x="1689" y="64033"/>
                  <a:pt x="1396" y="64033"/>
                </a:cubicBezTo>
                <a:cubicBezTo>
                  <a:pt x="1144" y="64033"/>
                  <a:pt x="944" y="63874"/>
                  <a:pt x="878" y="63634"/>
                </a:cubicBezTo>
                <a:lnTo>
                  <a:pt x="40" y="63634"/>
                </a:lnTo>
                <a:lnTo>
                  <a:pt x="40" y="65150"/>
                </a:lnTo>
                <a:lnTo>
                  <a:pt x="878" y="65150"/>
                </a:lnTo>
                <a:cubicBezTo>
                  <a:pt x="944" y="64924"/>
                  <a:pt x="1144" y="64751"/>
                  <a:pt x="1396" y="64751"/>
                </a:cubicBezTo>
                <a:cubicBezTo>
                  <a:pt x="1689" y="64751"/>
                  <a:pt x="1928" y="64990"/>
                  <a:pt x="1928" y="65296"/>
                </a:cubicBezTo>
                <a:cubicBezTo>
                  <a:pt x="1928" y="65588"/>
                  <a:pt x="1689" y="65828"/>
                  <a:pt x="1396" y="65828"/>
                </a:cubicBezTo>
                <a:cubicBezTo>
                  <a:pt x="1144" y="65814"/>
                  <a:pt x="944" y="65655"/>
                  <a:pt x="878" y="65429"/>
                </a:cubicBezTo>
                <a:lnTo>
                  <a:pt x="40" y="65429"/>
                </a:lnTo>
                <a:lnTo>
                  <a:pt x="40" y="66944"/>
                </a:lnTo>
                <a:lnTo>
                  <a:pt x="878" y="66944"/>
                </a:lnTo>
                <a:cubicBezTo>
                  <a:pt x="944" y="66705"/>
                  <a:pt x="1144" y="66546"/>
                  <a:pt x="1396" y="66546"/>
                </a:cubicBezTo>
                <a:cubicBezTo>
                  <a:pt x="1689" y="66546"/>
                  <a:pt x="1928" y="66785"/>
                  <a:pt x="1928" y="67077"/>
                </a:cubicBezTo>
                <a:cubicBezTo>
                  <a:pt x="1928" y="67370"/>
                  <a:pt x="1689" y="67609"/>
                  <a:pt x="1396" y="67609"/>
                </a:cubicBezTo>
                <a:cubicBezTo>
                  <a:pt x="1144" y="67609"/>
                  <a:pt x="944" y="67450"/>
                  <a:pt x="878" y="67210"/>
                </a:cubicBezTo>
                <a:lnTo>
                  <a:pt x="40" y="67210"/>
                </a:lnTo>
                <a:lnTo>
                  <a:pt x="40" y="68726"/>
                </a:lnTo>
                <a:lnTo>
                  <a:pt x="891" y="68726"/>
                </a:lnTo>
                <a:cubicBezTo>
                  <a:pt x="944" y="68500"/>
                  <a:pt x="1157" y="68327"/>
                  <a:pt x="1396" y="68327"/>
                </a:cubicBezTo>
                <a:cubicBezTo>
                  <a:pt x="1689" y="68327"/>
                  <a:pt x="1928" y="68566"/>
                  <a:pt x="1928" y="68872"/>
                </a:cubicBezTo>
                <a:cubicBezTo>
                  <a:pt x="1928" y="69164"/>
                  <a:pt x="1689" y="69404"/>
                  <a:pt x="1396" y="69404"/>
                </a:cubicBezTo>
                <a:cubicBezTo>
                  <a:pt x="1157" y="69390"/>
                  <a:pt x="944" y="69231"/>
                  <a:pt x="891" y="69005"/>
                </a:cubicBezTo>
                <a:lnTo>
                  <a:pt x="40" y="69005"/>
                </a:lnTo>
                <a:lnTo>
                  <a:pt x="40" y="69829"/>
                </a:lnTo>
                <a:cubicBezTo>
                  <a:pt x="40" y="69988"/>
                  <a:pt x="54" y="70135"/>
                  <a:pt x="67" y="70281"/>
                </a:cubicBezTo>
                <a:lnTo>
                  <a:pt x="7591" y="70281"/>
                </a:lnTo>
                <a:cubicBezTo>
                  <a:pt x="8662" y="70281"/>
                  <a:pt x="9743" y="70266"/>
                  <a:pt x="10825" y="70266"/>
                </a:cubicBezTo>
                <a:cubicBezTo>
                  <a:pt x="11771" y="70266"/>
                  <a:pt x="12716" y="70277"/>
                  <a:pt x="13653" y="70321"/>
                </a:cubicBezTo>
                <a:cubicBezTo>
                  <a:pt x="13639" y="70188"/>
                  <a:pt x="13639" y="70055"/>
                  <a:pt x="13653" y="69922"/>
                </a:cubicBezTo>
                <a:cubicBezTo>
                  <a:pt x="13666" y="69683"/>
                  <a:pt x="13706" y="69457"/>
                  <a:pt x="13732" y="69231"/>
                </a:cubicBezTo>
                <a:cubicBezTo>
                  <a:pt x="13772" y="69005"/>
                  <a:pt x="13786" y="68766"/>
                  <a:pt x="13812" y="68540"/>
                </a:cubicBezTo>
                <a:cubicBezTo>
                  <a:pt x="13865" y="68141"/>
                  <a:pt x="13919" y="67755"/>
                  <a:pt x="13932" y="67370"/>
                </a:cubicBezTo>
                <a:cubicBezTo>
                  <a:pt x="13932" y="66984"/>
                  <a:pt x="13919" y="66585"/>
                  <a:pt x="13865" y="66200"/>
                </a:cubicBezTo>
                <a:cubicBezTo>
                  <a:pt x="13839" y="65814"/>
                  <a:pt x="13812" y="65429"/>
                  <a:pt x="13799" y="65030"/>
                </a:cubicBezTo>
                <a:cubicBezTo>
                  <a:pt x="13759" y="64272"/>
                  <a:pt x="13772" y="63501"/>
                  <a:pt x="13812" y="62744"/>
                </a:cubicBezTo>
                <a:cubicBezTo>
                  <a:pt x="13839" y="62345"/>
                  <a:pt x="13865" y="61959"/>
                  <a:pt x="13865" y="61561"/>
                </a:cubicBezTo>
                <a:cubicBezTo>
                  <a:pt x="13879" y="61162"/>
                  <a:pt x="13865" y="60776"/>
                  <a:pt x="13892" y="60391"/>
                </a:cubicBezTo>
                <a:cubicBezTo>
                  <a:pt x="13905" y="60005"/>
                  <a:pt x="13958" y="59633"/>
                  <a:pt x="13945" y="59248"/>
                </a:cubicBezTo>
                <a:cubicBezTo>
                  <a:pt x="13932" y="58889"/>
                  <a:pt x="13879" y="58530"/>
                  <a:pt x="13799" y="58184"/>
                </a:cubicBezTo>
                <a:cubicBezTo>
                  <a:pt x="13719" y="57839"/>
                  <a:pt x="13653" y="57480"/>
                  <a:pt x="13613" y="57121"/>
                </a:cubicBezTo>
                <a:cubicBezTo>
                  <a:pt x="13586" y="56788"/>
                  <a:pt x="13586" y="56443"/>
                  <a:pt x="13613" y="56110"/>
                </a:cubicBezTo>
                <a:cubicBezTo>
                  <a:pt x="13626" y="55765"/>
                  <a:pt x="13679" y="55419"/>
                  <a:pt x="13759" y="55074"/>
                </a:cubicBezTo>
                <a:cubicBezTo>
                  <a:pt x="13825" y="54755"/>
                  <a:pt x="13958" y="54436"/>
                  <a:pt x="13985" y="54103"/>
                </a:cubicBezTo>
                <a:cubicBezTo>
                  <a:pt x="14038" y="53425"/>
                  <a:pt x="13546" y="52987"/>
                  <a:pt x="13573" y="52295"/>
                </a:cubicBezTo>
                <a:cubicBezTo>
                  <a:pt x="13586" y="51551"/>
                  <a:pt x="13852" y="50846"/>
                  <a:pt x="13945" y="50115"/>
                </a:cubicBezTo>
                <a:cubicBezTo>
                  <a:pt x="13998" y="49637"/>
                  <a:pt x="14012" y="49171"/>
                  <a:pt x="13998" y="48693"/>
                </a:cubicBezTo>
                <a:cubicBezTo>
                  <a:pt x="13945" y="46632"/>
                  <a:pt x="13852" y="44559"/>
                  <a:pt x="13693" y="42485"/>
                </a:cubicBezTo>
                <a:cubicBezTo>
                  <a:pt x="13666" y="41807"/>
                  <a:pt x="13573" y="41129"/>
                  <a:pt x="13427" y="40464"/>
                </a:cubicBezTo>
                <a:cubicBezTo>
                  <a:pt x="13294" y="39999"/>
                  <a:pt x="13174" y="39534"/>
                  <a:pt x="13081" y="39055"/>
                </a:cubicBezTo>
                <a:cubicBezTo>
                  <a:pt x="13028" y="38510"/>
                  <a:pt x="13054" y="37965"/>
                  <a:pt x="13134" y="37434"/>
                </a:cubicBezTo>
                <a:cubicBezTo>
                  <a:pt x="13227" y="36556"/>
                  <a:pt x="13334" y="35679"/>
                  <a:pt x="13639" y="34868"/>
                </a:cubicBezTo>
                <a:cubicBezTo>
                  <a:pt x="13825" y="34389"/>
                  <a:pt x="13892" y="33884"/>
                  <a:pt x="13865" y="33366"/>
                </a:cubicBezTo>
                <a:cubicBezTo>
                  <a:pt x="13839" y="32887"/>
                  <a:pt x="13746" y="32395"/>
                  <a:pt x="13719" y="31917"/>
                </a:cubicBezTo>
                <a:cubicBezTo>
                  <a:pt x="13706" y="31332"/>
                  <a:pt x="13732" y="30747"/>
                  <a:pt x="13786" y="30162"/>
                </a:cubicBezTo>
                <a:cubicBezTo>
                  <a:pt x="13892" y="28766"/>
                  <a:pt x="13799" y="27371"/>
                  <a:pt x="13719" y="25975"/>
                </a:cubicBezTo>
                <a:cubicBezTo>
                  <a:pt x="13706" y="25496"/>
                  <a:pt x="13639" y="25004"/>
                  <a:pt x="13493" y="24539"/>
                </a:cubicBezTo>
                <a:cubicBezTo>
                  <a:pt x="13360" y="24140"/>
                  <a:pt x="13108" y="23742"/>
                  <a:pt x="13108" y="23303"/>
                </a:cubicBezTo>
                <a:cubicBezTo>
                  <a:pt x="13108" y="23064"/>
                  <a:pt x="13148" y="23037"/>
                  <a:pt x="13028" y="22878"/>
                </a:cubicBezTo>
                <a:cubicBezTo>
                  <a:pt x="12961" y="22784"/>
                  <a:pt x="12829" y="22731"/>
                  <a:pt x="12749" y="22638"/>
                </a:cubicBezTo>
                <a:cubicBezTo>
                  <a:pt x="12456" y="22306"/>
                  <a:pt x="12536" y="21894"/>
                  <a:pt x="12722" y="21522"/>
                </a:cubicBezTo>
                <a:cubicBezTo>
                  <a:pt x="12908" y="21149"/>
                  <a:pt x="13241" y="20884"/>
                  <a:pt x="13387" y="20498"/>
                </a:cubicBezTo>
                <a:cubicBezTo>
                  <a:pt x="13506" y="20086"/>
                  <a:pt x="13573" y="19661"/>
                  <a:pt x="13573" y="19235"/>
                </a:cubicBezTo>
                <a:cubicBezTo>
                  <a:pt x="13865" y="13891"/>
                  <a:pt x="13932" y="8561"/>
                  <a:pt x="13799" y="3217"/>
                </a:cubicBezTo>
                <a:cubicBezTo>
                  <a:pt x="13772" y="2419"/>
                  <a:pt x="13746" y="1608"/>
                  <a:pt x="13998" y="851"/>
                </a:cubicBezTo>
                <a:cubicBezTo>
                  <a:pt x="14078" y="705"/>
                  <a:pt x="14091" y="545"/>
                  <a:pt x="14065" y="386"/>
                </a:cubicBezTo>
                <a:cubicBezTo>
                  <a:pt x="13958" y="93"/>
                  <a:pt x="12961" y="173"/>
                  <a:pt x="12709" y="146"/>
                </a:cubicBezTo>
                <a:cubicBezTo>
                  <a:pt x="12190" y="80"/>
                  <a:pt x="11659" y="53"/>
                  <a:pt x="11127" y="40"/>
                </a:cubicBezTo>
                <a:cubicBezTo>
                  <a:pt x="10864" y="38"/>
                  <a:pt x="10588" y="37"/>
                  <a:pt x="10301" y="37"/>
                </a:cubicBezTo>
                <a:cubicBezTo>
                  <a:pt x="8507" y="37"/>
                  <a:pt x="6289" y="76"/>
                  <a:pt x="4201" y="76"/>
                </a:cubicBezTo>
                <a:cubicBezTo>
                  <a:pt x="2807" y="76"/>
                  <a:pt x="1472" y="58"/>
                  <a:pt x="36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>
            <a:off x="-449617" y="4152065"/>
            <a:ext cx="2806253" cy="2471816"/>
            <a:chOff x="-449617" y="4152065"/>
            <a:chExt cx="2806253" cy="2471816"/>
          </a:xfrm>
        </p:grpSpPr>
        <p:sp>
          <p:nvSpPr>
            <p:cNvPr id="14" name="Google Shape;14;p2"/>
            <p:cNvSpPr/>
            <p:nvPr/>
          </p:nvSpPr>
          <p:spPr>
            <a:xfrm rot="648443">
              <a:off x="-3472" y="4338070"/>
              <a:ext cx="2182600" cy="2099805"/>
            </a:xfrm>
            <a:custGeom>
              <a:avLst/>
              <a:gdLst/>
              <a:ahLst/>
              <a:cxnLst/>
              <a:rect l="l" t="t" r="r" b="b"/>
              <a:pathLst>
                <a:path w="18664" h="17956" extrusionOk="0">
                  <a:moveTo>
                    <a:pt x="0" y="0"/>
                  </a:moveTo>
                  <a:cubicBezTo>
                    <a:pt x="67" y="0"/>
                    <a:pt x="213" y="5690"/>
                    <a:pt x="226" y="6235"/>
                  </a:cubicBezTo>
                  <a:cubicBezTo>
                    <a:pt x="266" y="8016"/>
                    <a:pt x="279" y="9797"/>
                    <a:pt x="266" y="11578"/>
                  </a:cubicBezTo>
                  <a:cubicBezTo>
                    <a:pt x="266" y="12389"/>
                    <a:pt x="253" y="13200"/>
                    <a:pt x="226" y="14024"/>
                  </a:cubicBezTo>
                  <a:cubicBezTo>
                    <a:pt x="200" y="14755"/>
                    <a:pt x="107" y="15526"/>
                    <a:pt x="133" y="16258"/>
                  </a:cubicBezTo>
                  <a:lnTo>
                    <a:pt x="133" y="16284"/>
                  </a:lnTo>
                  <a:cubicBezTo>
                    <a:pt x="149" y="16281"/>
                    <a:pt x="163" y="16280"/>
                    <a:pt x="175" y="16280"/>
                  </a:cubicBezTo>
                  <a:cubicBezTo>
                    <a:pt x="278" y="16280"/>
                    <a:pt x="278" y="16371"/>
                    <a:pt x="373" y="16430"/>
                  </a:cubicBezTo>
                  <a:cubicBezTo>
                    <a:pt x="386" y="16444"/>
                    <a:pt x="412" y="16444"/>
                    <a:pt x="426" y="16457"/>
                  </a:cubicBezTo>
                  <a:cubicBezTo>
                    <a:pt x="479" y="16469"/>
                    <a:pt x="536" y="16476"/>
                    <a:pt x="593" y="16476"/>
                  </a:cubicBezTo>
                  <a:cubicBezTo>
                    <a:pt x="662" y="16476"/>
                    <a:pt x="732" y="16466"/>
                    <a:pt x="798" y="16444"/>
                  </a:cubicBezTo>
                  <a:cubicBezTo>
                    <a:pt x="817" y="16434"/>
                    <a:pt x="836" y="16425"/>
                    <a:pt x="850" y="16425"/>
                  </a:cubicBezTo>
                  <a:cubicBezTo>
                    <a:pt x="855" y="16425"/>
                    <a:pt x="861" y="16427"/>
                    <a:pt x="864" y="16430"/>
                  </a:cubicBezTo>
                  <a:cubicBezTo>
                    <a:pt x="891" y="16430"/>
                    <a:pt x="904" y="16457"/>
                    <a:pt x="918" y="16484"/>
                  </a:cubicBezTo>
                  <a:cubicBezTo>
                    <a:pt x="977" y="16569"/>
                    <a:pt x="1075" y="16594"/>
                    <a:pt x="1177" y="16594"/>
                  </a:cubicBezTo>
                  <a:cubicBezTo>
                    <a:pt x="1233" y="16594"/>
                    <a:pt x="1291" y="16586"/>
                    <a:pt x="1343" y="16577"/>
                  </a:cubicBezTo>
                  <a:cubicBezTo>
                    <a:pt x="1371" y="16567"/>
                    <a:pt x="1399" y="16558"/>
                    <a:pt x="1428" y="16558"/>
                  </a:cubicBezTo>
                  <a:cubicBezTo>
                    <a:pt x="1439" y="16558"/>
                    <a:pt x="1451" y="16559"/>
                    <a:pt x="1463" y="16563"/>
                  </a:cubicBezTo>
                  <a:cubicBezTo>
                    <a:pt x="1516" y="16577"/>
                    <a:pt x="1569" y="16590"/>
                    <a:pt x="1609" y="16617"/>
                  </a:cubicBezTo>
                  <a:cubicBezTo>
                    <a:pt x="1642" y="16629"/>
                    <a:pt x="1678" y="16634"/>
                    <a:pt x="1717" y="16634"/>
                  </a:cubicBezTo>
                  <a:cubicBezTo>
                    <a:pt x="1926" y="16634"/>
                    <a:pt x="2200" y="16477"/>
                    <a:pt x="2380" y="16444"/>
                  </a:cubicBezTo>
                  <a:cubicBezTo>
                    <a:pt x="2442" y="16431"/>
                    <a:pt x="2491" y="16426"/>
                    <a:pt x="2531" y="16426"/>
                  </a:cubicBezTo>
                  <a:cubicBezTo>
                    <a:pt x="2708" y="16426"/>
                    <a:pt x="2722" y="16530"/>
                    <a:pt x="2938" y="16617"/>
                  </a:cubicBezTo>
                  <a:cubicBezTo>
                    <a:pt x="2985" y="16626"/>
                    <a:pt x="3025" y="16635"/>
                    <a:pt x="3064" y="16635"/>
                  </a:cubicBezTo>
                  <a:cubicBezTo>
                    <a:pt x="3080" y="16635"/>
                    <a:pt x="3095" y="16634"/>
                    <a:pt x="3111" y="16630"/>
                  </a:cubicBezTo>
                  <a:cubicBezTo>
                    <a:pt x="3403" y="16630"/>
                    <a:pt x="3669" y="16803"/>
                    <a:pt x="3789" y="17068"/>
                  </a:cubicBezTo>
                  <a:cubicBezTo>
                    <a:pt x="3815" y="17122"/>
                    <a:pt x="3842" y="17175"/>
                    <a:pt x="3895" y="17201"/>
                  </a:cubicBezTo>
                  <a:cubicBezTo>
                    <a:pt x="3905" y="17204"/>
                    <a:pt x="3916" y="17205"/>
                    <a:pt x="3927" y="17205"/>
                  </a:cubicBezTo>
                  <a:cubicBezTo>
                    <a:pt x="3973" y="17205"/>
                    <a:pt x="4025" y="17186"/>
                    <a:pt x="4068" y="17175"/>
                  </a:cubicBezTo>
                  <a:cubicBezTo>
                    <a:pt x="4085" y="17172"/>
                    <a:pt x="4101" y="17171"/>
                    <a:pt x="4118" y="17171"/>
                  </a:cubicBezTo>
                  <a:cubicBezTo>
                    <a:pt x="4224" y="17171"/>
                    <a:pt x="4330" y="17224"/>
                    <a:pt x="4436" y="17224"/>
                  </a:cubicBezTo>
                  <a:cubicBezTo>
                    <a:pt x="4460" y="17224"/>
                    <a:pt x="4483" y="17221"/>
                    <a:pt x="4507" y="17215"/>
                  </a:cubicBezTo>
                  <a:cubicBezTo>
                    <a:pt x="4600" y="17188"/>
                    <a:pt x="4666" y="17082"/>
                    <a:pt x="4786" y="17068"/>
                  </a:cubicBezTo>
                  <a:cubicBezTo>
                    <a:pt x="4791" y="17068"/>
                    <a:pt x="4797" y="17067"/>
                    <a:pt x="4803" y="17067"/>
                  </a:cubicBezTo>
                  <a:cubicBezTo>
                    <a:pt x="4903" y="17067"/>
                    <a:pt x="5005" y="17175"/>
                    <a:pt x="5118" y="17175"/>
                  </a:cubicBezTo>
                  <a:cubicBezTo>
                    <a:pt x="5171" y="17162"/>
                    <a:pt x="5238" y="17135"/>
                    <a:pt x="5304" y="17122"/>
                  </a:cubicBezTo>
                  <a:cubicBezTo>
                    <a:pt x="5319" y="17120"/>
                    <a:pt x="5334" y="17120"/>
                    <a:pt x="5349" y="17120"/>
                  </a:cubicBezTo>
                  <a:cubicBezTo>
                    <a:pt x="5480" y="17120"/>
                    <a:pt x="5609" y="17171"/>
                    <a:pt x="5716" y="17255"/>
                  </a:cubicBezTo>
                  <a:cubicBezTo>
                    <a:pt x="5996" y="17388"/>
                    <a:pt x="6248" y="17334"/>
                    <a:pt x="6514" y="17414"/>
                  </a:cubicBezTo>
                  <a:cubicBezTo>
                    <a:pt x="6674" y="17481"/>
                    <a:pt x="6740" y="17640"/>
                    <a:pt x="6939" y="17680"/>
                  </a:cubicBezTo>
                  <a:cubicBezTo>
                    <a:pt x="7050" y="17691"/>
                    <a:pt x="7160" y="17697"/>
                    <a:pt x="7269" y="17697"/>
                  </a:cubicBezTo>
                  <a:cubicBezTo>
                    <a:pt x="7423" y="17697"/>
                    <a:pt x="7576" y="17685"/>
                    <a:pt x="7724" y="17653"/>
                  </a:cubicBezTo>
                  <a:cubicBezTo>
                    <a:pt x="7759" y="17653"/>
                    <a:pt x="7795" y="17647"/>
                    <a:pt x="7826" y="17647"/>
                  </a:cubicBezTo>
                  <a:cubicBezTo>
                    <a:pt x="7842" y="17647"/>
                    <a:pt x="7857" y="17649"/>
                    <a:pt x="7870" y="17653"/>
                  </a:cubicBezTo>
                  <a:cubicBezTo>
                    <a:pt x="7936" y="17653"/>
                    <a:pt x="7990" y="17680"/>
                    <a:pt x="8043" y="17707"/>
                  </a:cubicBezTo>
                  <a:cubicBezTo>
                    <a:pt x="8136" y="17742"/>
                    <a:pt x="8218" y="17754"/>
                    <a:pt x="8297" y="17754"/>
                  </a:cubicBezTo>
                  <a:cubicBezTo>
                    <a:pt x="8455" y="17754"/>
                    <a:pt x="8597" y="17707"/>
                    <a:pt x="8774" y="17707"/>
                  </a:cubicBezTo>
                  <a:cubicBezTo>
                    <a:pt x="8814" y="17707"/>
                    <a:pt x="8854" y="17720"/>
                    <a:pt x="8893" y="17733"/>
                  </a:cubicBezTo>
                  <a:cubicBezTo>
                    <a:pt x="8994" y="17756"/>
                    <a:pt x="9099" y="17771"/>
                    <a:pt x="9206" y="17771"/>
                  </a:cubicBezTo>
                  <a:cubicBezTo>
                    <a:pt x="9283" y="17771"/>
                    <a:pt x="9361" y="17763"/>
                    <a:pt x="9438" y="17746"/>
                  </a:cubicBezTo>
                  <a:cubicBezTo>
                    <a:pt x="9492" y="17736"/>
                    <a:pt x="9537" y="17699"/>
                    <a:pt x="9594" y="17699"/>
                  </a:cubicBezTo>
                  <a:cubicBezTo>
                    <a:pt x="9608" y="17699"/>
                    <a:pt x="9622" y="17701"/>
                    <a:pt x="9638" y="17707"/>
                  </a:cubicBezTo>
                  <a:cubicBezTo>
                    <a:pt x="9718" y="17720"/>
                    <a:pt x="9731" y="17813"/>
                    <a:pt x="9797" y="17813"/>
                  </a:cubicBezTo>
                  <a:cubicBezTo>
                    <a:pt x="9851" y="17813"/>
                    <a:pt x="9890" y="17760"/>
                    <a:pt x="9930" y="17720"/>
                  </a:cubicBezTo>
                  <a:cubicBezTo>
                    <a:pt x="9948" y="17694"/>
                    <a:pt x="9982" y="17674"/>
                    <a:pt x="10015" y="17674"/>
                  </a:cubicBezTo>
                  <a:cubicBezTo>
                    <a:pt x="10032" y="17674"/>
                    <a:pt x="10049" y="17679"/>
                    <a:pt x="10063" y="17693"/>
                  </a:cubicBezTo>
                  <a:cubicBezTo>
                    <a:pt x="10103" y="17733"/>
                    <a:pt x="10077" y="17733"/>
                    <a:pt x="10090" y="17760"/>
                  </a:cubicBezTo>
                  <a:cubicBezTo>
                    <a:pt x="10143" y="17866"/>
                    <a:pt x="10382" y="17813"/>
                    <a:pt x="10382" y="17933"/>
                  </a:cubicBezTo>
                  <a:cubicBezTo>
                    <a:pt x="10463" y="17863"/>
                    <a:pt x="10563" y="17794"/>
                    <a:pt x="10667" y="17794"/>
                  </a:cubicBezTo>
                  <a:cubicBezTo>
                    <a:pt x="10683" y="17794"/>
                    <a:pt x="10699" y="17796"/>
                    <a:pt x="10715" y="17800"/>
                  </a:cubicBezTo>
                  <a:cubicBezTo>
                    <a:pt x="10747" y="17821"/>
                    <a:pt x="10780" y="17843"/>
                    <a:pt x="10812" y="17843"/>
                  </a:cubicBezTo>
                  <a:cubicBezTo>
                    <a:pt x="10820" y="17843"/>
                    <a:pt x="10827" y="17842"/>
                    <a:pt x="10834" y="17839"/>
                  </a:cubicBezTo>
                  <a:cubicBezTo>
                    <a:pt x="10874" y="17839"/>
                    <a:pt x="10901" y="17800"/>
                    <a:pt x="10941" y="17786"/>
                  </a:cubicBezTo>
                  <a:cubicBezTo>
                    <a:pt x="10951" y="17783"/>
                    <a:pt x="10960" y="17782"/>
                    <a:pt x="10970" y="17782"/>
                  </a:cubicBezTo>
                  <a:cubicBezTo>
                    <a:pt x="11040" y="17782"/>
                    <a:pt x="11112" y="17854"/>
                    <a:pt x="11193" y="17866"/>
                  </a:cubicBezTo>
                  <a:cubicBezTo>
                    <a:pt x="11326" y="17866"/>
                    <a:pt x="11379" y="17720"/>
                    <a:pt x="11446" y="17614"/>
                  </a:cubicBezTo>
                  <a:cubicBezTo>
                    <a:pt x="11486" y="17520"/>
                    <a:pt x="11565" y="17454"/>
                    <a:pt x="11658" y="17401"/>
                  </a:cubicBezTo>
                  <a:cubicBezTo>
                    <a:pt x="11707" y="17392"/>
                    <a:pt x="11757" y="17388"/>
                    <a:pt x="11808" y="17388"/>
                  </a:cubicBezTo>
                  <a:cubicBezTo>
                    <a:pt x="11908" y="17388"/>
                    <a:pt x="12009" y="17405"/>
                    <a:pt x="12097" y="17441"/>
                  </a:cubicBezTo>
                  <a:lnTo>
                    <a:pt x="12190" y="17481"/>
                  </a:lnTo>
                  <a:lnTo>
                    <a:pt x="12323" y="17534"/>
                  </a:lnTo>
                  <a:cubicBezTo>
                    <a:pt x="12350" y="17534"/>
                    <a:pt x="12363" y="17547"/>
                    <a:pt x="12390" y="17574"/>
                  </a:cubicBezTo>
                  <a:cubicBezTo>
                    <a:pt x="12416" y="17587"/>
                    <a:pt x="12429" y="17614"/>
                    <a:pt x="12456" y="17640"/>
                  </a:cubicBezTo>
                  <a:cubicBezTo>
                    <a:pt x="12483" y="17653"/>
                    <a:pt x="12523" y="17667"/>
                    <a:pt x="12562" y="17680"/>
                  </a:cubicBezTo>
                  <a:lnTo>
                    <a:pt x="12775" y="17720"/>
                  </a:lnTo>
                  <a:cubicBezTo>
                    <a:pt x="12822" y="17733"/>
                    <a:pt x="12871" y="17740"/>
                    <a:pt x="12921" y="17740"/>
                  </a:cubicBezTo>
                  <a:cubicBezTo>
                    <a:pt x="12971" y="17740"/>
                    <a:pt x="13021" y="17733"/>
                    <a:pt x="13068" y="17720"/>
                  </a:cubicBezTo>
                  <a:cubicBezTo>
                    <a:pt x="13081" y="17720"/>
                    <a:pt x="13107" y="17707"/>
                    <a:pt x="13121" y="17707"/>
                  </a:cubicBezTo>
                  <a:cubicBezTo>
                    <a:pt x="13147" y="17707"/>
                    <a:pt x="13174" y="17720"/>
                    <a:pt x="13187" y="17733"/>
                  </a:cubicBezTo>
                  <a:cubicBezTo>
                    <a:pt x="13226" y="17758"/>
                    <a:pt x="13264" y="17769"/>
                    <a:pt x="13299" y="17769"/>
                  </a:cubicBezTo>
                  <a:cubicBezTo>
                    <a:pt x="13435" y="17769"/>
                    <a:pt x="13550" y="17621"/>
                    <a:pt x="13666" y="17547"/>
                  </a:cubicBezTo>
                  <a:cubicBezTo>
                    <a:pt x="13759" y="17481"/>
                    <a:pt x="13785" y="17441"/>
                    <a:pt x="13892" y="17427"/>
                  </a:cubicBezTo>
                  <a:cubicBezTo>
                    <a:pt x="13896" y="17427"/>
                    <a:pt x="13901" y="17426"/>
                    <a:pt x="13905" y="17426"/>
                  </a:cubicBezTo>
                  <a:cubicBezTo>
                    <a:pt x="13971" y="17426"/>
                    <a:pt x="14011" y="17499"/>
                    <a:pt x="14080" y="17499"/>
                  </a:cubicBezTo>
                  <a:cubicBezTo>
                    <a:pt x="14099" y="17499"/>
                    <a:pt x="14120" y="17494"/>
                    <a:pt x="14144" y="17481"/>
                  </a:cubicBezTo>
                  <a:cubicBezTo>
                    <a:pt x="14264" y="17414"/>
                    <a:pt x="14277" y="17241"/>
                    <a:pt x="14397" y="17228"/>
                  </a:cubicBezTo>
                  <a:cubicBezTo>
                    <a:pt x="14477" y="17228"/>
                    <a:pt x="14543" y="17281"/>
                    <a:pt x="14570" y="17348"/>
                  </a:cubicBezTo>
                  <a:cubicBezTo>
                    <a:pt x="14709" y="17627"/>
                    <a:pt x="15119" y="17877"/>
                    <a:pt x="15489" y="17877"/>
                  </a:cubicBezTo>
                  <a:cubicBezTo>
                    <a:pt x="15612" y="17877"/>
                    <a:pt x="15730" y="17849"/>
                    <a:pt x="15833" y="17786"/>
                  </a:cubicBezTo>
                  <a:cubicBezTo>
                    <a:pt x="15924" y="17729"/>
                    <a:pt x="16016" y="17632"/>
                    <a:pt x="16116" y="17632"/>
                  </a:cubicBezTo>
                  <a:cubicBezTo>
                    <a:pt x="16132" y="17632"/>
                    <a:pt x="16148" y="17635"/>
                    <a:pt x="16165" y="17640"/>
                  </a:cubicBezTo>
                  <a:cubicBezTo>
                    <a:pt x="16205" y="17640"/>
                    <a:pt x="16245" y="17680"/>
                    <a:pt x="16284" y="17680"/>
                  </a:cubicBezTo>
                  <a:cubicBezTo>
                    <a:pt x="16295" y="17682"/>
                    <a:pt x="16305" y="17683"/>
                    <a:pt x="16315" y="17683"/>
                  </a:cubicBezTo>
                  <a:cubicBezTo>
                    <a:pt x="16477" y="17683"/>
                    <a:pt x="16535" y="17385"/>
                    <a:pt x="16723" y="17348"/>
                  </a:cubicBezTo>
                  <a:cubicBezTo>
                    <a:pt x="16735" y="17345"/>
                    <a:pt x="16747" y="17344"/>
                    <a:pt x="16759" y="17344"/>
                  </a:cubicBezTo>
                  <a:cubicBezTo>
                    <a:pt x="16965" y="17344"/>
                    <a:pt x="17073" y="17749"/>
                    <a:pt x="17292" y="17749"/>
                  </a:cubicBezTo>
                  <a:cubicBezTo>
                    <a:pt x="17302" y="17749"/>
                    <a:pt x="17311" y="17748"/>
                    <a:pt x="17321" y="17746"/>
                  </a:cubicBezTo>
                  <a:cubicBezTo>
                    <a:pt x="17361" y="17733"/>
                    <a:pt x="17401" y="17720"/>
                    <a:pt x="17454" y="17707"/>
                  </a:cubicBezTo>
                  <a:cubicBezTo>
                    <a:pt x="17507" y="17720"/>
                    <a:pt x="17547" y="17746"/>
                    <a:pt x="17587" y="17786"/>
                  </a:cubicBezTo>
                  <a:cubicBezTo>
                    <a:pt x="17688" y="17879"/>
                    <a:pt x="17890" y="17955"/>
                    <a:pt x="18072" y="17955"/>
                  </a:cubicBezTo>
                  <a:cubicBezTo>
                    <a:pt x="18178" y="17955"/>
                    <a:pt x="18277" y="17930"/>
                    <a:pt x="18345" y="17866"/>
                  </a:cubicBezTo>
                  <a:cubicBezTo>
                    <a:pt x="18531" y="17693"/>
                    <a:pt x="18451" y="17281"/>
                    <a:pt x="18465" y="17055"/>
                  </a:cubicBezTo>
                  <a:cubicBezTo>
                    <a:pt x="18504" y="16470"/>
                    <a:pt x="18531" y="15872"/>
                    <a:pt x="18558" y="15274"/>
                  </a:cubicBezTo>
                  <a:cubicBezTo>
                    <a:pt x="18597" y="13998"/>
                    <a:pt x="18624" y="12722"/>
                    <a:pt x="18637" y="11432"/>
                  </a:cubicBezTo>
                  <a:cubicBezTo>
                    <a:pt x="18664" y="7617"/>
                    <a:pt x="18558" y="3815"/>
                    <a:pt x="18398" y="0"/>
                  </a:cubicBezTo>
                  <a:lnTo>
                    <a:pt x="17574" y="0"/>
                  </a:lnTo>
                  <a:lnTo>
                    <a:pt x="17574" y="718"/>
                  </a:lnTo>
                  <a:cubicBezTo>
                    <a:pt x="17773" y="771"/>
                    <a:pt x="17920" y="957"/>
                    <a:pt x="17920" y="1170"/>
                  </a:cubicBezTo>
                  <a:cubicBezTo>
                    <a:pt x="17920" y="1436"/>
                    <a:pt x="17707" y="1662"/>
                    <a:pt x="17441" y="1662"/>
                  </a:cubicBezTo>
                  <a:cubicBezTo>
                    <a:pt x="17175" y="1662"/>
                    <a:pt x="16962" y="1436"/>
                    <a:pt x="16962" y="1170"/>
                  </a:cubicBezTo>
                  <a:cubicBezTo>
                    <a:pt x="16962" y="957"/>
                    <a:pt x="17109" y="771"/>
                    <a:pt x="17321" y="718"/>
                  </a:cubicBezTo>
                  <a:lnTo>
                    <a:pt x="17321" y="0"/>
                  </a:lnTo>
                  <a:lnTo>
                    <a:pt x="15952" y="0"/>
                  </a:lnTo>
                  <a:lnTo>
                    <a:pt x="15952" y="718"/>
                  </a:lnTo>
                  <a:cubicBezTo>
                    <a:pt x="16165" y="771"/>
                    <a:pt x="16311" y="957"/>
                    <a:pt x="16311" y="1170"/>
                  </a:cubicBezTo>
                  <a:cubicBezTo>
                    <a:pt x="16311" y="1436"/>
                    <a:pt x="16098" y="1662"/>
                    <a:pt x="15833" y="1662"/>
                  </a:cubicBezTo>
                  <a:cubicBezTo>
                    <a:pt x="15567" y="1662"/>
                    <a:pt x="15341" y="1436"/>
                    <a:pt x="15341" y="1170"/>
                  </a:cubicBezTo>
                  <a:cubicBezTo>
                    <a:pt x="15341" y="957"/>
                    <a:pt x="15487" y="771"/>
                    <a:pt x="15700" y="718"/>
                  </a:cubicBezTo>
                  <a:lnTo>
                    <a:pt x="15700" y="0"/>
                  </a:lnTo>
                  <a:lnTo>
                    <a:pt x="14277" y="0"/>
                  </a:lnTo>
                  <a:lnTo>
                    <a:pt x="14277" y="718"/>
                  </a:lnTo>
                  <a:cubicBezTo>
                    <a:pt x="14490" y="771"/>
                    <a:pt x="14636" y="957"/>
                    <a:pt x="14636" y="1170"/>
                  </a:cubicBezTo>
                  <a:cubicBezTo>
                    <a:pt x="14636" y="1436"/>
                    <a:pt x="14410" y="1662"/>
                    <a:pt x="14144" y="1662"/>
                  </a:cubicBezTo>
                  <a:cubicBezTo>
                    <a:pt x="13878" y="1662"/>
                    <a:pt x="13666" y="1436"/>
                    <a:pt x="13666" y="1170"/>
                  </a:cubicBezTo>
                  <a:cubicBezTo>
                    <a:pt x="13666" y="957"/>
                    <a:pt x="13812" y="771"/>
                    <a:pt x="14025" y="718"/>
                  </a:cubicBezTo>
                  <a:lnTo>
                    <a:pt x="14025" y="0"/>
                  </a:lnTo>
                  <a:lnTo>
                    <a:pt x="12655" y="0"/>
                  </a:lnTo>
                  <a:lnTo>
                    <a:pt x="12655" y="718"/>
                  </a:lnTo>
                  <a:cubicBezTo>
                    <a:pt x="12868" y="771"/>
                    <a:pt x="13014" y="957"/>
                    <a:pt x="13014" y="1170"/>
                  </a:cubicBezTo>
                  <a:cubicBezTo>
                    <a:pt x="13014" y="1436"/>
                    <a:pt x="12802" y="1662"/>
                    <a:pt x="12536" y="1662"/>
                  </a:cubicBezTo>
                  <a:cubicBezTo>
                    <a:pt x="12270" y="1662"/>
                    <a:pt x="12057" y="1436"/>
                    <a:pt x="12057" y="1170"/>
                  </a:cubicBezTo>
                  <a:cubicBezTo>
                    <a:pt x="12057" y="957"/>
                    <a:pt x="12203" y="771"/>
                    <a:pt x="12416" y="718"/>
                  </a:cubicBezTo>
                  <a:lnTo>
                    <a:pt x="12416" y="0"/>
                  </a:lnTo>
                  <a:lnTo>
                    <a:pt x="11047" y="0"/>
                  </a:lnTo>
                  <a:lnTo>
                    <a:pt x="11047" y="718"/>
                  </a:lnTo>
                  <a:cubicBezTo>
                    <a:pt x="11260" y="771"/>
                    <a:pt x="11406" y="957"/>
                    <a:pt x="11406" y="1170"/>
                  </a:cubicBezTo>
                  <a:cubicBezTo>
                    <a:pt x="11406" y="1436"/>
                    <a:pt x="11180" y="1662"/>
                    <a:pt x="10914" y="1662"/>
                  </a:cubicBezTo>
                  <a:cubicBezTo>
                    <a:pt x="10648" y="1662"/>
                    <a:pt x="10435" y="1436"/>
                    <a:pt x="10435" y="1170"/>
                  </a:cubicBezTo>
                  <a:cubicBezTo>
                    <a:pt x="10435" y="957"/>
                    <a:pt x="10582" y="771"/>
                    <a:pt x="10794" y="718"/>
                  </a:cubicBezTo>
                  <a:lnTo>
                    <a:pt x="10794" y="0"/>
                  </a:lnTo>
                  <a:lnTo>
                    <a:pt x="9425" y="0"/>
                  </a:lnTo>
                  <a:lnTo>
                    <a:pt x="9425" y="718"/>
                  </a:lnTo>
                  <a:cubicBezTo>
                    <a:pt x="9638" y="771"/>
                    <a:pt x="9784" y="957"/>
                    <a:pt x="9784" y="1170"/>
                  </a:cubicBezTo>
                  <a:cubicBezTo>
                    <a:pt x="9784" y="1436"/>
                    <a:pt x="9571" y="1662"/>
                    <a:pt x="9306" y="1662"/>
                  </a:cubicBezTo>
                  <a:cubicBezTo>
                    <a:pt x="9040" y="1662"/>
                    <a:pt x="8827" y="1436"/>
                    <a:pt x="8827" y="1170"/>
                  </a:cubicBezTo>
                  <a:cubicBezTo>
                    <a:pt x="8827" y="957"/>
                    <a:pt x="8973" y="771"/>
                    <a:pt x="9186" y="718"/>
                  </a:cubicBezTo>
                  <a:lnTo>
                    <a:pt x="9186" y="0"/>
                  </a:lnTo>
                  <a:lnTo>
                    <a:pt x="7817" y="0"/>
                  </a:lnTo>
                  <a:lnTo>
                    <a:pt x="7817" y="718"/>
                  </a:lnTo>
                  <a:cubicBezTo>
                    <a:pt x="8016" y="771"/>
                    <a:pt x="8162" y="957"/>
                    <a:pt x="8176" y="1170"/>
                  </a:cubicBezTo>
                  <a:cubicBezTo>
                    <a:pt x="8176" y="1436"/>
                    <a:pt x="7950" y="1662"/>
                    <a:pt x="7684" y="1662"/>
                  </a:cubicBezTo>
                  <a:cubicBezTo>
                    <a:pt x="7418" y="1662"/>
                    <a:pt x="7205" y="1436"/>
                    <a:pt x="7205" y="1170"/>
                  </a:cubicBezTo>
                  <a:cubicBezTo>
                    <a:pt x="7205" y="957"/>
                    <a:pt x="7351" y="771"/>
                    <a:pt x="7564" y="718"/>
                  </a:cubicBezTo>
                  <a:lnTo>
                    <a:pt x="7564" y="0"/>
                  </a:lnTo>
                  <a:lnTo>
                    <a:pt x="6195" y="0"/>
                  </a:lnTo>
                  <a:lnTo>
                    <a:pt x="6195" y="718"/>
                  </a:lnTo>
                  <a:cubicBezTo>
                    <a:pt x="6408" y="771"/>
                    <a:pt x="6554" y="957"/>
                    <a:pt x="6554" y="1170"/>
                  </a:cubicBezTo>
                  <a:cubicBezTo>
                    <a:pt x="6554" y="1436"/>
                    <a:pt x="6341" y="1662"/>
                    <a:pt x="6075" y="1662"/>
                  </a:cubicBezTo>
                  <a:cubicBezTo>
                    <a:pt x="5809" y="1662"/>
                    <a:pt x="5597" y="1436"/>
                    <a:pt x="5597" y="1170"/>
                  </a:cubicBezTo>
                  <a:cubicBezTo>
                    <a:pt x="5597" y="957"/>
                    <a:pt x="5743" y="771"/>
                    <a:pt x="5942" y="718"/>
                  </a:cubicBezTo>
                  <a:lnTo>
                    <a:pt x="5942" y="0"/>
                  </a:lnTo>
                  <a:lnTo>
                    <a:pt x="4586" y="0"/>
                  </a:lnTo>
                  <a:lnTo>
                    <a:pt x="4586" y="718"/>
                  </a:lnTo>
                  <a:cubicBezTo>
                    <a:pt x="4786" y="771"/>
                    <a:pt x="4932" y="957"/>
                    <a:pt x="4945" y="1170"/>
                  </a:cubicBezTo>
                  <a:cubicBezTo>
                    <a:pt x="4945" y="1436"/>
                    <a:pt x="4719" y="1662"/>
                    <a:pt x="4454" y="1662"/>
                  </a:cubicBezTo>
                  <a:cubicBezTo>
                    <a:pt x="4188" y="1662"/>
                    <a:pt x="3975" y="1436"/>
                    <a:pt x="3975" y="1170"/>
                  </a:cubicBezTo>
                  <a:cubicBezTo>
                    <a:pt x="3975" y="957"/>
                    <a:pt x="4121" y="771"/>
                    <a:pt x="4334" y="718"/>
                  </a:cubicBezTo>
                  <a:lnTo>
                    <a:pt x="4334" y="0"/>
                  </a:lnTo>
                  <a:lnTo>
                    <a:pt x="2965" y="0"/>
                  </a:lnTo>
                  <a:lnTo>
                    <a:pt x="2965" y="718"/>
                  </a:lnTo>
                  <a:cubicBezTo>
                    <a:pt x="3177" y="771"/>
                    <a:pt x="3324" y="957"/>
                    <a:pt x="3324" y="1170"/>
                  </a:cubicBezTo>
                  <a:cubicBezTo>
                    <a:pt x="3324" y="1436"/>
                    <a:pt x="3111" y="1662"/>
                    <a:pt x="2845" y="1662"/>
                  </a:cubicBezTo>
                  <a:cubicBezTo>
                    <a:pt x="2579" y="1662"/>
                    <a:pt x="2367" y="1436"/>
                    <a:pt x="2367" y="1170"/>
                  </a:cubicBezTo>
                  <a:cubicBezTo>
                    <a:pt x="2367" y="957"/>
                    <a:pt x="2513" y="771"/>
                    <a:pt x="2712" y="718"/>
                  </a:cubicBezTo>
                  <a:lnTo>
                    <a:pt x="2712" y="0"/>
                  </a:lnTo>
                  <a:lnTo>
                    <a:pt x="1356" y="0"/>
                  </a:lnTo>
                  <a:lnTo>
                    <a:pt x="1356" y="718"/>
                  </a:lnTo>
                  <a:cubicBezTo>
                    <a:pt x="1556" y="771"/>
                    <a:pt x="1702" y="957"/>
                    <a:pt x="1702" y="1170"/>
                  </a:cubicBezTo>
                  <a:cubicBezTo>
                    <a:pt x="1702" y="1436"/>
                    <a:pt x="1489" y="1662"/>
                    <a:pt x="1223" y="1662"/>
                  </a:cubicBezTo>
                  <a:cubicBezTo>
                    <a:pt x="957" y="1662"/>
                    <a:pt x="745" y="1436"/>
                    <a:pt x="745" y="1170"/>
                  </a:cubicBezTo>
                  <a:cubicBezTo>
                    <a:pt x="745" y="957"/>
                    <a:pt x="891" y="771"/>
                    <a:pt x="1104" y="718"/>
                  </a:cubicBezTo>
                  <a:lnTo>
                    <a:pt x="110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-10561151">
              <a:off x="-428260" y="4326413"/>
              <a:ext cx="1080077" cy="652823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/>
          <p:nvPr/>
        </p:nvSpPr>
        <p:spPr>
          <a:xfrm>
            <a:off x="1018675" y="4529052"/>
            <a:ext cx="3752463" cy="3005013"/>
          </a:xfrm>
          <a:custGeom>
            <a:avLst/>
            <a:gdLst/>
            <a:ahLst/>
            <a:cxnLst/>
            <a:rect l="l" t="t" r="r" b="b"/>
            <a:pathLst>
              <a:path w="22692" h="18172" fill="none" extrusionOk="0">
                <a:moveTo>
                  <a:pt x="21283" y="5503"/>
                </a:moveTo>
                <a:cubicBezTo>
                  <a:pt x="22692" y="9425"/>
                  <a:pt x="19395" y="14210"/>
                  <a:pt x="13918" y="16191"/>
                </a:cubicBezTo>
                <a:cubicBezTo>
                  <a:pt x="8428" y="18172"/>
                  <a:pt x="2832" y="16590"/>
                  <a:pt x="1423" y="12668"/>
                </a:cubicBezTo>
                <a:cubicBezTo>
                  <a:pt x="0" y="8747"/>
                  <a:pt x="3297" y="3961"/>
                  <a:pt x="8787" y="1981"/>
                </a:cubicBezTo>
                <a:cubicBezTo>
                  <a:pt x="14264" y="0"/>
                  <a:pt x="19860" y="1582"/>
                  <a:pt x="21283" y="5503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1329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99872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2373750" y="3199167"/>
            <a:ext cx="4396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2373750" y="4100805"/>
            <a:ext cx="4396500" cy="4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500"/>
            </a:lvl1pPr>
            <a:lvl2pPr lvl="1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2" hasCustomPrompt="1"/>
          </p:nvPr>
        </p:nvSpPr>
        <p:spPr>
          <a:xfrm>
            <a:off x="3755125" y="1055925"/>
            <a:ext cx="1475700" cy="15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96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4890358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>
            <a:spLocks noGrp="1"/>
          </p:cNvSpPr>
          <p:nvPr>
            <p:ph type="body" idx="1"/>
          </p:nvPr>
        </p:nvSpPr>
        <p:spPr>
          <a:xfrm>
            <a:off x="5026766" y="1270250"/>
            <a:ext cx="2288400" cy="229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3100">
                <a:solidFill>
                  <a:srgbClr val="191919"/>
                </a:solidFill>
                <a:latin typeface="Adamina"/>
                <a:ea typeface="Adamina"/>
                <a:cs typeface="Adamina"/>
                <a:sym typeface="Adamina"/>
              </a:defRPr>
            </a:lvl1pPr>
          </a:lstStyle>
          <a:p>
            <a:endParaRPr/>
          </a:p>
        </p:txBody>
      </p:sp>
      <p:grpSp>
        <p:nvGrpSpPr>
          <p:cNvPr id="73" name="Google Shape;73;p10"/>
          <p:cNvGrpSpPr/>
          <p:nvPr/>
        </p:nvGrpSpPr>
        <p:grpSpPr>
          <a:xfrm>
            <a:off x="8000220" y="3019081"/>
            <a:ext cx="2778083" cy="2450135"/>
            <a:chOff x="8000220" y="3019081"/>
            <a:chExt cx="2778083" cy="2450135"/>
          </a:xfrm>
        </p:grpSpPr>
        <p:sp>
          <p:nvSpPr>
            <p:cNvPr id="74" name="Google Shape;74;p10"/>
            <p:cNvSpPr/>
            <p:nvPr/>
          </p:nvSpPr>
          <p:spPr>
            <a:xfrm rot="-553346">
              <a:off x="8492446" y="3460870"/>
              <a:ext cx="2151661" cy="1847873"/>
            </a:xfrm>
            <a:custGeom>
              <a:avLst/>
              <a:gdLst/>
              <a:ahLst/>
              <a:cxnLst/>
              <a:rect l="l" t="t" r="r" b="b"/>
              <a:pathLst>
                <a:path w="15328" h="6441" extrusionOk="0">
                  <a:moveTo>
                    <a:pt x="15306" y="1"/>
                  </a:moveTo>
                  <a:cubicBezTo>
                    <a:pt x="15283" y="1"/>
                    <a:pt x="15247" y="7"/>
                    <a:pt x="15247" y="7"/>
                  </a:cubicBezTo>
                  <a:cubicBezTo>
                    <a:pt x="14224" y="7"/>
                    <a:pt x="8601" y="127"/>
                    <a:pt x="7590" y="127"/>
                  </a:cubicBezTo>
                  <a:cubicBezTo>
                    <a:pt x="6035" y="127"/>
                    <a:pt x="4054" y="60"/>
                    <a:pt x="2499" y="60"/>
                  </a:cubicBezTo>
                  <a:cubicBezTo>
                    <a:pt x="1959" y="60"/>
                    <a:pt x="1418" y="78"/>
                    <a:pt x="877" y="78"/>
                  </a:cubicBezTo>
                  <a:cubicBezTo>
                    <a:pt x="607" y="78"/>
                    <a:pt x="337" y="73"/>
                    <a:pt x="66" y="60"/>
                  </a:cubicBezTo>
                  <a:lnTo>
                    <a:pt x="66" y="60"/>
                  </a:lnTo>
                  <a:cubicBezTo>
                    <a:pt x="93" y="140"/>
                    <a:pt x="146" y="259"/>
                    <a:pt x="186" y="392"/>
                  </a:cubicBezTo>
                  <a:cubicBezTo>
                    <a:pt x="253" y="618"/>
                    <a:pt x="306" y="884"/>
                    <a:pt x="213" y="1030"/>
                  </a:cubicBezTo>
                  <a:cubicBezTo>
                    <a:pt x="186" y="1057"/>
                    <a:pt x="173" y="1084"/>
                    <a:pt x="160" y="1123"/>
                  </a:cubicBezTo>
                  <a:cubicBezTo>
                    <a:pt x="160" y="1190"/>
                    <a:pt x="226" y="1243"/>
                    <a:pt x="226" y="1310"/>
                  </a:cubicBezTo>
                  <a:cubicBezTo>
                    <a:pt x="226" y="1349"/>
                    <a:pt x="213" y="1403"/>
                    <a:pt x="186" y="1429"/>
                  </a:cubicBezTo>
                  <a:cubicBezTo>
                    <a:pt x="93" y="1615"/>
                    <a:pt x="93" y="1828"/>
                    <a:pt x="173" y="2001"/>
                  </a:cubicBezTo>
                  <a:cubicBezTo>
                    <a:pt x="213" y="2107"/>
                    <a:pt x="292" y="2214"/>
                    <a:pt x="253" y="2320"/>
                  </a:cubicBezTo>
                  <a:cubicBezTo>
                    <a:pt x="239" y="2386"/>
                    <a:pt x="186" y="2440"/>
                    <a:pt x="213" y="2506"/>
                  </a:cubicBezTo>
                  <a:cubicBezTo>
                    <a:pt x="226" y="2572"/>
                    <a:pt x="266" y="2586"/>
                    <a:pt x="279" y="2626"/>
                  </a:cubicBezTo>
                  <a:cubicBezTo>
                    <a:pt x="399" y="2825"/>
                    <a:pt x="0" y="2998"/>
                    <a:pt x="27" y="3224"/>
                  </a:cubicBezTo>
                  <a:cubicBezTo>
                    <a:pt x="27" y="3290"/>
                    <a:pt x="80" y="3343"/>
                    <a:pt x="80" y="3423"/>
                  </a:cubicBezTo>
                  <a:cubicBezTo>
                    <a:pt x="53" y="3543"/>
                    <a:pt x="53" y="3676"/>
                    <a:pt x="80" y="3795"/>
                  </a:cubicBezTo>
                  <a:cubicBezTo>
                    <a:pt x="120" y="3942"/>
                    <a:pt x="133" y="4088"/>
                    <a:pt x="120" y="4247"/>
                  </a:cubicBezTo>
                  <a:cubicBezTo>
                    <a:pt x="106" y="4327"/>
                    <a:pt x="106" y="4420"/>
                    <a:pt x="146" y="4500"/>
                  </a:cubicBezTo>
                  <a:cubicBezTo>
                    <a:pt x="199" y="4646"/>
                    <a:pt x="386" y="4753"/>
                    <a:pt x="346" y="4899"/>
                  </a:cubicBezTo>
                  <a:cubicBezTo>
                    <a:pt x="332" y="4939"/>
                    <a:pt x="306" y="4979"/>
                    <a:pt x="292" y="5018"/>
                  </a:cubicBezTo>
                  <a:cubicBezTo>
                    <a:pt x="253" y="5165"/>
                    <a:pt x="452" y="5284"/>
                    <a:pt x="412" y="5430"/>
                  </a:cubicBezTo>
                  <a:cubicBezTo>
                    <a:pt x="372" y="5537"/>
                    <a:pt x="186" y="5563"/>
                    <a:pt x="146" y="5683"/>
                  </a:cubicBezTo>
                  <a:cubicBezTo>
                    <a:pt x="106" y="5789"/>
                    <a:pt x="213" y="5909"/>
                    <a:pt x="133" y="5989"/>
                  </a:cubicBezTo>
                  <a:cubicBezTo>
                    <a:pt x="106" y="6015"/>
                    <a:pt x="80" y="6015"/>
                    <a:pt x="53" y="6042"/>
                  </a:cubicBezTo>
                  <a:cubicBezTo>
                    <a:pt x="40" y="6069"/>
                    <a:pt x="27" y="6162"/>
                    <a:pt x="40" y="6228"/>
                  </a:cubicBezTo>
                  <a:cubicBezTo>
                    <a:pt x="53" y="6295"/>
                    <a:pt x="160" y="6361"/>
                    <a:pt x="93" y="6414"/>
                  </a:cubicBezTo>
                  <a:cubicBezTo>
                    <a:pt x="173" y="6427"/>
                    <a:pt x="266" y="6441"/>
                    <a:pt x="346" y="6441"/>
                  </a:cubicBezTo>
                  <a:lnTo>
                    <a:pt x="14197" y="6441"/>
                  </a:lnTo>
                  <a:cubicBezTo>
                    <a:pt x="14038" y="5444"/>
                    <a:pt x="14676" y="3968"/>
                    <a:pt x="15327" y="7"/>
                  </a:cubicBezTo>
                  <a:cubicBezTo>
                    <a:pt x="15327" y="2"/>
                    <a:pt x="15318" y="1"/>
                    <a:pt x="153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0"/>
            <p:cNvSpPr/>
            <p:nvPr/>
          </p:nvSpPr>
          <p:spPr>
            <a:xfrm rot="8672679">
              <a:off x="8089421" y="3271813"/>
              <a:ext cx="1080079" cy="652824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381001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48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5"/>
          <p:cNvSpPr txBox="1">
            <a:spLocks noGrp="1"/>
          </p:cNvSpPr>
          <p:nvPr>
            <p:ph type="title"/>
          </p:nvPr>
        </p:nvSpPr>
        <p:spPr>
          <a:xfrm>
            <a:off x="715550" y="538250"/>
            <a:ext cx="7713000" cy="6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endParaRPr/>
          </a:p>
        </p:txBody>
      </p:sp>
      <p:sp>
        <p:nvSpPr>
          <p:cNvPr id="134" name="Google Shape;134;p15"/>
          <p:cNvSpPr txBox="1">
            <a:spLocks noGrp="1"/>
          </p:cNvSpPr>
          <p:nvPr>
            <p:ph type="subTitle" idx="1"/>
          </p:nvPr>
        </p:nvSpPr>
        <p:spPr>
          <a:xfrm>
            <a:off x="712000" y="3387631"/>
            <a:ext cx="2290800" cy="4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00" b="1">
                <a:solidFill>
                  <a:schemeClr val="accent2"/>
                </a:solidFill>
                <a:latin typeface="Adamina"/>
                <a:ea typeface="Adamina"/>
                <a:cs typeface="Adamina"/>
                <a:sym typeface="Adami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5"/>
          <p:cNvSpPr txBox="1">
            <a:spLocks noGrp="1"/>
          </p:cNvSpPr>
          <p:nvPr>
            <p:ph type="subTitle" idx="2"/>
          </p:nvPr>
        </p:nvSpPr>
        <p:spPr>
          <a:xfrm>
            <a:off x="712000" y="3817061"/>
            <a:ext cx="2290800" cy="6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5"/>
          <p:cNvSpPr txBox="1">
            <a:spLocks noGrp="1"/>
          </p:cNvSpPr>
          <p:nvPr>
            <p:ph type="subTitle" idx="3"/>
          </p:nvPr>
        </p:nvSpPr>
        <p:spPr>
          <a:xfrm flipH="1">
            <a:off x="6141200" y="3387631"/>
            <a:ext cx="2290800" cy="4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00" b="1">
                <a:solidFill>
                  <a:schemeClr val="accent2"/>
                </a:solidFill>
                <a:latin typeface="Adamina"/>
                <a:ea typeface="Adamina"/>
                <a:cs typeface="Adamina"/>
                <a:sym typeface="Adami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5"/>
          <p:cNvSpPr txBox="1">
            <a:spLocks noGrp="1"/>
          </p:cNvSpPr>
          <p:nvPr>
            <p:ph type="subTitle" idx="4"/>
          </p:nvPr>
        </p:nvSpPr>
        <p:spPr>
          <a:xfrm>
            <a:off x="3426600" y="3817061"/>
            <a:ext cx="2290800" cy="6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5"/>
          <p:cNvSpPr txBox="1">
            <a:spLocks noGrp="1"/>
          </p:cNvSpPr>
          <p:nvPr>
            <p:ph type="subTitle" idx="5"/>
          </p:nvPr>
        </p:nvSpPr>
        <p:spPr>
          <a:xfrm flipH="1">
            <a:off x="3426600" y="3387631"/>
            <a:ext cx="2290800" cy="4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00" b="1">
                <a:solidFill>
                  <a:schemeClr val="accent2"/>
                </a:solidFill>
                <a:latin typeface="Adamina"/>
                <a:ea typeface="Adamina"/>
                <a:cs typeface="Adamina"/>
                <a:sym typeface="Adami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5"/>
          <p:cNvSpPr txBox="1">
            <a:spLocks noGrp="1"/>
          </p:cNvSpPr>
          <p:nvPr>
            <p:ph type="subTitle" idx="6"/>
          </p:nvPr>
        </p:nvSpPr>
        <p:spPr>
          <a:xfrm>
            <a:off x="6141200" y="3817061"/>
            <a:ext cx="2290800" cy="6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5"/>
          <p:cNvSpPr/>
          <p:nvPr/>
        </p:nvSpPr>
        <p:spPr>
          <a:xfrm>
            <a:off x="-2903850" y="3255402"/>
            <a:ext cx="3752463" cy="3005013"/>
          </a:xfrm>
          <a:custGeom>
            <a:avLst/>
            <a:gdLst/>
            <a:ahLst/>
            <a:cxnLst/>
            <a:rect l="l" t="t" r="r" b="b"/>
            <a:pathLst>
              <a:path w="22692" h="18172" fill="none" extrusionOk="0">
                <a:moveTo>
                  <a:pt x="21283" y="5503"/>
                </a:moveTo>
                <a:cubicBezTo>
                  <a:pt x="22692" y="9425"/>
                  <a:pt x="19395" y="14210"/>
                  <a:pt x="13918" y="16191"/>
                </a:cubicBezTo>
                <a:cubicBezTo>
                  <a:pt x="8428" y="18172"/>
                  <a:pt x="2832" y="16590"/>
                  <a:pt x="1423" y="12668"/>
                </a:cubicBezTo>
                <a:cubicBezTo>
                  <a:pt x="0" y="8747"/>
                  <a:pt x="3297" y="3961"/>
                  <a:pt x="8787" y="1981"/>
                </a:cubicBezTo>
                <a:cubicBezTo>
                  <a:pt x="14264" y="0"/>
                  <a:pt x="19860" y="1582"/>
                  <a:pt x="21283" y="5503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1329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" name="Google Shape;141;p15"/>
          <p:cNvGrpSpPr/>
          <p:nvPr/>
        </p:nvGrpSpPr>
        <p:grpSpPr>
          <a:xfrm>
            <a:off x="7500575" y="4125488"/>
            <a:ext cx="2420053" cy="2501941"/>
            <a:chOff x="7500575" y="4125488"/>
            <a:chExt cx="2420053" cy="2501941"/>
          </a:xfrm>
        </p:grpSpPr>
        <p:sp>
          <p:nvSpPr>
            <p:cNvPr id="142" name="Google Shape;142;p15"/>
            <p:cNvSpPr/>
            <p:nvPr/>
          </p:nvSpPr>
          <p:spPr>
            <a:xfrm rot="-553346">
              <a:off x="7634771" y="4619082"/>
              <a:ext cx="2151661" cy="1847873"/>
            </a:xfrm>
            <a:custGeom>
              <a:avLst/>
              <a:gdLst/>
              <a:ahLst/>
              <a:cxnLst/>
              <a:rect l="l" t="t" r="r" b="b"/>
              <a:pathLst>
                <a:path w="15328" h="6441" extrusionOk="0">
                  <a:moveTo>
                    <a:pt x="15306" y="1"/>
                  </a:moveTo>
                  <a:cubicBezTo>
                    <a:pt x="15283" y="1"/>
                    <a:pt x="15247" y="7"/>
                    <a:pt x="15247" y="7"/>
                  </a:cubicBezTo>
                  <a:cubicBezTo>
                    <a:pt x="14224" y="7"/>
                    <a:pt x="8601" y="127"/>
                    <a:pt x="7590" y="127"/>
                  </a:cubicBezTo>
                  <a:cubicBezTo>
                    <a:pt x="6035" y="127"/>
                    <a:pt x="4054" y="60"/>
                    <a:pt x="2499" y="60"/>
                  </a:cubicBezTo>
                  <a:cubicBezTo>
                    <a:pt x="1959" y="60"/>
                    <a:pt x="1418" y="78"/>
                    <a:pt x="877" y="78"/>
                  </a:cubicBezTo>
                  <a:cubicBezTo>
                    <a:pt x="607" y="78"/>
                    <a:pt x="337" y="73"/>
                    <a:pt x="66" y="60"/>
                  </a:cubicBezTo>
                  <a:lnTo>
                    <a:pt x="66" y="60"/>
                  </a:lnTo>
                  <a:cubicBezTo>
                    <a:pt x="93" y="140"/>
                    <a:pt x="146" y="259"/>
                    <a:pt x="186" y="392"/>
                  </a:cubicBezTo>
                  <a:cubicBezTo>
                    <a:pt x="253" y="618"/>
                    <a:pt x="306" y="884"/>
                    <a:pt x="213" y="1030"/>
                  </a:cubicBezTo>
                  <a:cubicBezTo>
                    <a:pt x="186" y="1057"/>
                    <a:pt x="173" y="1084"/>
                    <a:pt x="160" y="1123"/>
                  </a:cubicBezTo>
                  <a:cubicBezTo>
                    <a:pt x="160" y="1190"/>
                    <a:pt x="226" y="1243"/>
                    <a:pt x="226" y="1310"/>
                  </a:cubicBezTo>
                  <a:cubicBezTo>
                    <a:pt x="226" y="1349"/>
                    <a:pt x="213" y="1403"/>
                    <a:pt x="186" y="1429"/>
                  </a:cubicBezTo>
                  <a:cubicBezTo>
                    <a:pt x="93" y="1615"/>
                    <a:pt x="93" y="1828"/>
                    <a:pt x="173" y="2001"/>
                  </a:cubicBezTo>
                  <a:cubicBezTo>
                    <a:pt x="213" y="2107"/>
                    <a:pt x="292" y="2214"/>
                    <a:pt x="253" y="2320"/>
                  </a:cubicBezTo>
                  <a:cubicBezTo>
                    <a:pt x="239" y="2386"/>
                    <a:pt x="186" y="2440"/>
                    <a:pt x="213" y="2506"/>
                  </a:cubicBezTo>
                  <a:cubicBezTo>
                    <a:pt x="226" y="2572"/>
                    <a:pt x="266" y="2586"/>
                    <a:pt x="279" y="2626"/>
                  </a:cubicBezTo>
                  <a:cubicBezTo>
                    <a:pt x="399" y="2825"/>
                    <a:pt x="0" y="2998"/>
                    <a:pt x="27" y="3224"/>
                  </a:cubicBezTo>
                  <a:cubicBezTo>
                    <a:pt x="27" y="3290"/>
                    <a:pt x="80" y="3343"/>
                    <a:pt x="80" y="3423"/>
                  </a:cubicBezTo>
                  <a:cubicBezTo>
                    <a:pt x="53" y="3543"/>
                    <a:pt x="53" y="3676"/>
                    <a:pt x="80" y="3795"/>
                  </a:cubicBezTo>
                  <a:cubicBezTo>
                    <a:pt x="120" y="3942"/>
                    <a:pt x="133" y="4088"/>
                    <a:pt x="120" y="4247"/>
                  </a:cubicBezTo>
                  <a:cubicBezTo>
                    <a:pt x="106" y="4327"/>
                    <a:pt x="106" y="4420"/>
                    <a:pt x="146" y="4500"/>
                  </a:cubicBezTo>
                  <a:cubicBezTo>
                    <a:pt x="199" y="4646"/>
                    <a:pt x="386" y="4753"/>
                    <a:pt x="346" y="4899"/>
                  </a:cubicBezTo>
                  <a:cubicBezTo>
                    <a:pt x="332" y="4939"/>
                    <a:pt x="306" y="4979"/>
                    <a:pt x="292" y="5018"/>
                  </a:cubicBezTo>
                  <a:cubicBezTo>
                    <a:pt x="253" y="5165"/>
                    <a:pt x="452" y="5284"/>
                    <a:pt x="412" y="5430"/>
                  </a:cubicBezTo>
                  <a:cubicBezTo>
                    <a:pt x="372" y="5537"/>
                    <a:pt x="186" y="5563"/>
                    <a:pt x="146" y="5683"/>
                  </a:cubicBezTo>
                  <a:cubicBezTo>
                    <a:pt x="106" y="5789"/>
                    <a:pt x="213" y="5909"/>
                    <a:pt x="133" y="5989"/>
                  </a:cubicBezTo>
                  <a:cubicBezTo>
                    <a:pt x="106" y="6015"/>
                    <a:pt x="80" y="6015"/>
                    <a:pt x="53" y="6042"/>
                  </a:cubicBezTo>
                  <a:cubicBezTo>
                    <a:pt x="40" y="6069"/>
                    <a:pt x="27" y="6162"/>
                    <a:pt x="40" y="6228"/>
                  </a:cubicBezTo>
                  <a:cubicBezTo>
                    <a:pt x="53" y="6295"/>
                    <a:pt x="160" y="6361"/>
                    <a:pt x="93" y="6414"/>
                  </a:cubicBezTo>
                  <a:cubicBezTo>
                    <a:pt x="173" y="6427"/>
                    <a:pt x="266" y="6441"/>
                    <a:pt x="346" y="6441"/>
                  </a:cubicBezTo>
                  <a:lnTo>
                    <a:pt x="14197" y="6441"/>
                  </a:lnTo>
                  <a:cubicBezTo>
                    <a:pt x="14038" y="5444"/>
                    <a:pt x="14676" y="3968"/>
                    <a:pt x="15327" y="7"/>
                  </a:cubicBezTo>
                  <a:cubicBezTo>
                    <a:pt x="15327" y="2"/>
                    <a:pt x="15318" y="1"/>
                    <a:pt x="153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15"/>
            <p:cNvSpPr/>
            <p:nvPr/>
          </p:nvSpPr>
          <p:spPr>
            <a:xfrm rot="-1837001">
              <a:off x="7692523" y="4355020"/>
              <a:ext cx="1080073" cy="652821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90619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19"/>
          <p:cNvSpPr txBox="1">
            <a:spLocks noGrp="1"/>
          </p:cNvSpPr>
          <p:nvPr>
            <p:ph type="title"/>
          </p:nvPr>
        </p:nvSpPr>
        <p:spPr>
          <a:xfrm>
            <a:off x="1600400" y="3193754"/>
            <a:ext cx="4396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1" name="Google Shape;191;p19"/>
          <p:cNvSpPr txBox="1">
            <a:spLocks noGrp="1"/>
          </p:cNvSpPr>
          <p:nvPr>
            <p:ph type="subTitle" idx="1"/>
          </p:nvPr>
        </p:nvSpPr>
        <p:spPr>
          <a:xfrm>
            <a:off x="1600400" y="4095392"/>
            <a:ext cx="4396500" cy="4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5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19"/>
          <p:cNvSpPr txBox="1">
            <a:spLocks noGrp="1"/>
          </p:cNvSpPr>
          <p:nvPr>
            <p:ph type="title" idx="2" hasCustomPrompt="1"/>
          </p:nvPr>
        </p:nvSpPr>
        <p:spPr>
          <a:xfrm>
            <a:off x="1835994" y="1243484"/>
            <a:ext cx="1874700" cy="15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9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114875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26"/>
          <p:cNvSpPr txBox="1">
            <a:spLocks noGrp="1"/>
          </p:cNvSpPr>
          <p:nvPr>
            <p:ph type="title"/>
          </p:nvPr>
        </p:nvSpPr>
        <p:spPr>
          <a:xfrm>
            <a:off x="873175" y="1301438"/>
            <a:ext cx="3805800" cy="128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 sz="8600"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26"/>
          <p:cNvSpPr txBox="1">
            <a:spLocks noGrp="1"/>
          </p:cNvSpPr>
          <p:nvPr>
            <p:ph type="subTitle" idx="1"/>
          </p:nvPr>
        </p:nvSpPr>
        <p:spPr>
          <a:xfrm>
            <a:off x="756050" y="2957075"/>
            <a:ext cx="4674300" cy="10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5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grpSp>
        <p:nvGrpSpPr>
          <p:cNvPr id="241" name="Google Shape;241;p26"/>
          <p:cNvGrpSpPr/>
          <p:nvPr/>
        </p:nvGrpSpPr>
        <p:grpSpPr>
          <a:xfrm>
            <a:off x="4105974" y="-1781475"/>
            <a:ext cx="3088688" cy="2881982"/>
            <a:chOff x="4105974" y="-1781475"/>
            <a:chExt cx="3088688" cy="2881982"/>
          </a:xfrm>
        </p:grpSpPr>
        <p:sp>
          <p:nvSpPr>
            <p:cNvPr id="242" name="Google Shape;242;p26"/>
            <p:cNvSpPr/>
            <p:nvPr/>
          </p:nvSpPr>
          <p:spPr>
            <a:xfrm>
              <a:off x="4316981" y="-1544175"/>
              <a:ext cx="2877682" cy="2644682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6"/>
            <p:cNvSpPr/>
            <p:nvPr/>
          </p:nvSpPr>
          <p:spPr>
            <a:xfrm>
              <a:off x="4105974" y="-1781475"/>
              <a:ext cx="2875367" cy="2644517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4" name="Google Shape;244;p26"/>
          <p:cNvSpPr/>
          <p:nvPr/>
        </p:nvSpPr>
        <p:spPr>
          <a:xfrm>
            <a:off x="-2642225" y="3713552"/>
            <a:ext cx="3752463" cy="3005013"/>
          </a:xfrm>
          <a:custGeom>
            <a:avLst/>
            <a:gdLst/>
            <a:ahLst/>
            <a:cxnLst/>
            <a:rect l="l" t="t" r="r" b="b"/>
            <a:pathLst>
              <a:path w="22692" h="18172" fill="none" extrusionOk="0">
                <a:moveTo>
                  <a:pt x="21283" y="5503"/>
                </a:moveTo>
                <a:cubicBezTo>
                  <a:pt x="22692" y="9425"/>
                  <a:pt x="19395" y="14210"/>
                  <a:pt x="13918" y="16191"/>
                </a:cubicBezTo>
                <a:cubicBezTo>
                  <a:pt x="8428" y="18172"/>
                  <a:pt x="2832" y="16590"/>
                  <a:pt x="1423" y="12668"/>
                </a:cubicBezTo>
                <a:cubicBezTo>
                  <a:pt x="0" y="8747"/>
                  <a:pt x="3297" y="3961"/>
                  <a:pt x="8787" y="1981"/>
                </a:cubicBezTo>
                <a:cubicBezTo>
                  <a:pt x="14264" y="0"/>
                  <a:pt x="19860" y="1582"/>
                  <a:pt x="21283" y="5503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1329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5" name="Google Shape;245;p26"/>
          <p:cNvGrpSpPr/>
          <p:nvPr/>
        </p:nvGrpSpPr>
        <p:grpSpPr>
          <a:xfrm>
            <a:off x="1795486" y="4297872"/>
            <a:ext cx="7496346" cy="1769850"/>
            <a:chOff x="1795486" y="4297872"/>
            <a:chExt cx="7496346" cy="1769850"/>
          </a:xfrm>
        </p:grpSpPr>
        <p:sp>
          <p:nvSpPr>
            <p:cNvPr id="246" name="Google Shape;246;p26"/>
            <p:cNvSpPr/>
            <p:nvPr/>
          </p:nvSpPr>
          <p:spPr>
            <a:xfrm>
              <a:off x="1795486" y="4532913"/>
              <a:ext cx="7496346" cy="1534809"/>
            </a:xfrm>
            <a:custGeom>
              <a:avLst/>
              <a:gdLst/>
              <a:ahLst/>
              <a:cxnLst/>
              <a:rect l="l" t="t" r="r" b="b"/>
              <a:pathLst>
                <a:path w="34483" h="7060" extrusionOk="0">
                  <a:moveTo>
                    <a:pt x="31571" y="1"/>
                  </a:moveTo>
                  <a:lnTo>
                    <a:pt x="30893" y="27"/>
                  </a:lnTo>
                  <a:lnTo>
                    <a:pt x="30920" y="479"/>
                  </a:lnTo>
                  <a:cubicBezTo>
                    <a:pt x="31026" y="506"/>
                    <a:pt x="31106" y="599"/>
                    <a:pt x="31119" y="719"/>
                  </a:cubicBezTo>
                  <a:cubicBezTo>
                    <a:pt x="31119" y="865"/>
                    <a:pt x="31013" y="984"/>
                    <a:pt x="30867" y="984"/>
                  </a:cubicBezTo>
                  <a:cubicBezTo>
                    <a:pt x="30859" y="985"/>
                    <a:pt x="30852" y="985"/>
                    <a:pt x="30845" y="985"/>
                  </a:cubicBezTo>
                  <a:cubicBezTo>
                    <a:pt x="30709" y="985"/>
                    <a:pt x="30601" y="871"/>
                    <a:pt x="30601" y="732"/>
                  </a:cubicBezTo>
                  <a:cubicBezTo>
                    <a:pt x="30588" y="626"/>
                    <a:pt x="30667" y="519"/>
                    <a:pt x="30774" y="479"/>
                  </a:cubicBezTo>
                  <a:lnTo>
                    <a:pt x="30761" y="27"/>
                  </a:lnTo>
                  <a:lnTo>
                    <a:pt x="30295" y="41"/>
                  </a:lnTo>
                  <a:lnTo>
                    <a:pt x="30029" y="54"/>
                  </a:lnTo>
                  <a:lnTo>
                    <a:pt x="30043" y="506"/>
                  </a:lnTo>
                  <a:cubicBezTo>
                    <a:pt x="30149" y="532"/>
                    <a:pt x="30242" y="626"/>
                    <a:pt x="30242" y="745"/>
                  </a:cubicBezTo>
                  <a:cubicBezTo>
                    <a:pt x="30242" y="891"/>
                    <a:pt x="30136" y="1011"/>
                    <a:pt x="29990" y="1011"/>
                  </a:cubicBezTo>
                  <a:cubicBezTo>
                    <a:pt x="29982" y="1012"/>
                    <a:pt x="29975" y="1012"/>
                    <a:pt x="29967" y="1012"/>
                  </a:cubicBezTo>
                  <a:cubicBezTo>
                    <a:pt x="29831" y="1012"/>
                    <a:pt x="29724" y="898"/>
                    <a:pt x="29724" y="772"/>
                  </a:cubicBezTo>
                  <a:cubicBezTo>
                    <a:pt x="29724" y="652"/>
                    <a:pt x="29790" y="546"/>
                    <a:pt x="29910" y="506"/>
                  </a:cubicBezTo>
                  <a:lnTo>
                    <a:pt x="29896" y="54"/>
                  </a:lnTo>
                  <a:lnTo>
                    <a:pt x="29019" y="94"/>
                  </a:lnTo>
                  <a:lnTo>
                    <a:pt x="29046" y="532"/>
                  </a:lnTo>
                  <a:cubicBezTo>
                    <a:pt x="29152" y="559"/>
                    <a:pt x="29232" y="665"/>
                    <a:pt x="29245" y="785"/>
                  </a:cubicBezTo>
                  <a:cubicBezTo>
                    <a:pt x="29245" y="931"/>
                    <a:pt x="29139" y="1051"/>
                    <a:pt x="28993" y="1051"/>
                  </a:cubicBezTo>
                  <a:cubicBezTo>
                    <a:pt x="28846" y="1051"/>
                    <a:pt x="28727" y="945"/>
                    <a:pt x="28727" y="798"/>
                  </a:cubicBezTo>
                  <a:cubicBezTo>
                    <a:pt x="28713" y="679"/>
                    <a:pt x="28793" y="572"/>
                    <a:pt x="28913" y="546"/>
                  </a:cubicBezTo>
                  <a:lnTo>
                    <a:pt x="28886" y="94"/>
                  </a:lnTo>
                  <a:lnTo>
                    <a:pt x="28155" y="120"/>
                  </a:lnTo>
                  <a:lnTo>
                    <a:pt x="28168" y="572"/>
                  </a:lnTo>
                  <a:cubicBezTo>
                    <a:pt x="28288" y="599"/>
                    <a:pt x="28368" y="692"/>
                    <a:pt x="28368" y="812"/>
                  </a:cubicBezTo>
                  <a:cubicBezTo>
                    <a:pt x="28368" y="958"/>
                    <a:pt x="28261" y="1078"/>
                    <a:pt x="28115" y="1078"/>
                  </a:cubicBezTo>
                  <a:cubicBezTo>
                    <a:pt x="28108" y="1078"/>
                    <a:pt x="28100" y="1079"/>
                    <a:pt x="28093" y="1079"/>
                  </a:cubicBezTo>
                  <a:cubicBezTo>
                    <a:pt x="27957" y="1079"/>
                    <a:pt x="27849" y="964"/>
                    <a:pt x="27849" y="825"/>
                  </a:cubicBezTo>
                  <a:cubicBezTo>
                    <a:pt x="27849" y="705"/>
                    <a:pt x="27916" y="599"/>
                    <a:pt x="28035" y="572"/>
                  </a:cubicBezTo>
                  <a:lnTo>
                    <a:pt x="28022" y="120"/>
                  </a:lnTo>
                  <a:lnTo>
                    <a:pt x="27969" y="120"/>
                  </a:lnTo>
                  <a:lnTo>
                    <a:pt x="27251" y="147"/>
                  </a:lnTo>
                  <a:lnTo>
                    <a:pt x="27264" y="599"/>
                  </a:lnTo>
                  <a:cubicBezTo>
                    <a:pt x="27384" y="626"/>
                    <a:pt x="27464" y="719"/>
                    <a:pt x="27464" y="838"/>
                  </a:cubicBezTo>
                  <a:cubicBezTo>
                    <a:pt x="27464" y="984"/>
                    <a:pt x="27357" y="1104"/>
                    <a:pt x="27211" y="1104"/>
                  </a:cubicBezTo>
                  <a:cubicBezTo>
                    <a:pt x="27204" y="1105"/>
                    <a:pt x="27196" y="1105"/>
                    <a:pt x="27189" y="1105"/>
                  </a:cubicBezTo>
                  <a:cubicBezTo>
                    <a:pt x="27053" y="1105"/>
                    <a:pt x="26945" y="991"/>
                    <a:pt x="26945" y="865"/>
                  </a:cubicBezTo>
                  <a:cubicBezTo>
                    <a:pt x="26945" y="745"/>
                    <a:pt x="27012" y="639"/>
                    <a:pt x="27131" y="599"/>
                  </a:cubicBezTo>
                  <a:lnTo>
                    <a:pt x="27118" y="160"/>
                  </a:lnTo>
                  <a:lnTo>
                    <a:pt x="26374" y="187"/>
                  </a:lnTo>
                  <a:lnTo>
                    <a:pt x="26387" y="626"/>
                  </a:lnTo>
                  <a:cubicBezTo>
                    <a:pt x="26507" y="652"/>
                    <a:pt x="26586" y="758"/>
                    <a:pt x="26586" y="865"/>
                  </a:cubicBezTo>
                  <a:cubicBezTo>
                    <a:pt x="26600" y="1011"/>
                    <a:pt x="26480" y="1131"/>
                    <a:pt x="26347" y="1144"/>
                  </a:cubicBezTo>
                  <a:cubicBezTo>
                    <a:pt x="26201" y="1144"/>
                    <a:pt x="26081" y="1038"/>
                    <a:pt x="26068" y="891"/>
                  </a:cubicBezTo>
                  <a:cubicBezTo>
                    <a:pt x="26068" y="772"/>
                    <a:pt x="26148" y="665"/>
                    <a:pt x="26254" y="639"/>
                  </a:cubicBezTo>
                  <a:lnTo>
                    <a:pt x="26241" y="187"/>
                  </a:lnTo>
                  <a:lnTo>
                    <a:pt x="25510" y="213"/>
                  </a:lnTo>
                  <a:lnTo>
                    <a:pt x="25523" y="652"/>
                  </a:lnTo>
                  <a:cubicBezTo>
                    <a:pt x="25629" y="679"/>
                    <a:pt x="25709" y="785"/>
                    <a:pt x="25722" y="905"/>
                  </a:cubicBezTo>
                  <a:cubicBezTo>
                    <a:pt x="25722" y="1038"/>
                    <a:pt x="25616" y="1157"/>
                    <a:pt x="25470" y="1171"/>
                  </a:cubicBezTo>
                  <a:cubicBezTo>
                    <a:pt x="25324" y="1171"/>
                    <a:pt x="25204" y="1064"/>
                    <a:pt x="25204" y="918"/>
                  </a:cubicBezTo>
                  <a:cubicBezTo>
                    <a:pt x="25191" y="798"/>
                    <a:pt x="25270" y="692"/>
                    <a:pt x="25390" y="665"/>
                  </a:cubicBezTo>
                  <a:lnTo>
                    <a:pt x="25363" y="227"/>
                  </a:lnTo>
                  <a:lnTo>
                    <a:pt x="24632" y="253"/>
                  </a:lnTo>
                  <a:lnTo>
                    <a:pt x="24646" y="692"/>
                  </a:lnTo>
                  <a:cubicBezTo>
                    <a:pt x="24765" y="719"/>
                    <a:pt x="24845" y="812"/>
                    <a:pt x="24845" y="931"/>
                  </a:cubicBezTo>
                  <a:cubicBezTo>
                    <a:pt x="24845" y="1078"/>
                    <a:pt x="24739" y="1197"/>
                    <a:pt x="24592" y="1197"/>
                  </a:cubicBezTo>
                  <a:cubicBezTo>
                    <a:pt x="24446" y="1197"/>
                    <a:pt x="24327" y="1091"/>
                    <a:pt x="24327" y="945"/>
                  </a:cubicBezTo>
                  <a:cubicBezTo>
                    <a:pt x="24327" y="825"/>
                    <a:pt x="24393" y="719"/>
                    <a:pt x="24513" y="692"/>
                  </a:cubicBezTo>
                  <a:lnTo>
                    <a:pt x="24499" y="253"/>
                  </a:lnTo>
                  <a:lnTo>
                    <a:pt x="23755" y="280"/>
                  </a:lnTo>
                  <a:lnTo>
                    <a:pt x="23768" y="719"/>
                  </a:lnTo>
                  <a:cubicBezTo>
                    <a:pt x="23888" y="745"/>
                    <a:pt x="23968" y="838"/>
                    <a:pt x="23968" y="958"/>
                  </a:cubicBezTo>
                  <a:cubicBezTo>
                    <a:pt x="23981" y="1104"/>
                    <a:pt x="23861" y="1224"/>
                    <a:pt x="23728" y="1224"/>
                  </a:cubicBezTo>
                  <a:cubicBezTo>
                    <a:pt x="23721" y="1224"/>
                    <a:pt x="23714" y="1225"/>
                    <a:pt x="23706" y="1225"/>
                  </a:cubicBezTo>
                  <a:cubicBezTo>
                    <a:pt x="23570" y="1225"/>
                    <a:pt x="23462" y="1111"/>
                    <a:pt x="23449" y="984"/>
                  </a:cubicBezTo>
                  <a:cubicBezTo>
                    <a:pt x="23449" y="865"/>
                    <a:pt x="23529" y="758"/>
                    <a:pt x="23635" y="719"/>
                  </a:cubicBezTo>
                  <a:lnTo>
                    <a:pt x="23622" y="280"/>
                  </a:lnTo>
                  <a:lnTo>
                    <a:pt x="22891" y="320"/>
                  </a:lnTo>
                  <a:lnTo>
                    <a:pt x="22904" y="745"/>
                  </a:lnTo>
                  <a:cubicBezTo>
                    <a:pt x="23011" y="772"/>
                    <a:pt x="23090" y="878"/>
                    <a:pt x="23104" y="984"/>
                  </a:cubicBezTo>
                  <a:cubicBezTo>
                    <a:pt x="23104" y="1131"/>
                    <a:pt x="22997" y="1250"/>
                    <a:pt x="22851" y="1264"/>
                  </a:cubicBezTo>
                  <a:cubicBezTo>
                    <a:pt x="22705" y="1264"/>
                    <a:pt x="22585" y="1144"/>
                    <a:pt x="22585" y="1011"/>
                  </a:cubicBezTo>
                  <a:cubicBezTo>
                    <a:pt x="22572" y="891"/>
                    <a:pt x="22652" y="785"/>
                    <a:pt x="22771" y="745"/>
                  </a:cubicBezTo>
                  <a:lnTo>
                    <a:pt x="22745" y="320"/>
                  </a:lnTo>
                  <a:lnTo>
                    <a:pt x="22014" y="346"/>
                  </a:lnTo>
                  <a:lnTo>
                    <a:pt x="22027" y="772"/>
                  </a:lnTo>
                  <a:cubicBezTo>
                    <a:pt x="22147" y="798"/>
                    <a:pt x="22240" y="905"/>
                    <a:pt x="22240" y="1024"/>
                  </a:cubicBezTo>
                  <a:cubicBezTo>
                    <a:pt x="22240" y="1171"/>
                    <a:pt x="22133" y="1290"/>
                    <a:pt x="21987" y="1290"/>
                  </a:cubicBezTo>
                  <a:cubicBezTo>
                    <a:pt x="21841" y="1290"/>
                    <a:pt x="21721" y="1184"/>
                    <a:pt x="21721" y="1038"/>
                  </a:cubicBezTo>
                  <a:cubicBezTo>
                    <a:pt x="21708" y="918"/>
                    <a:pt x="21788" y="812"/>
                    <a:pt x="21907" y="785"/>
                  </a:cubicBezTo>
                  <a:lnTo>
                    <a:pt x="21881" y="360"/>
                  </a:lnTo>
                  <a:lnTo>
                    <a:pt x="21150" y="386"/>
                  </a:lnTo>
                  <a:lnTo>
                    <a:pt x="21163" y="812"/>
                  </a:lnTo>
                  <a:cubicBezTo>
                    <a:pt x="21282" y="838"/>
                    <a:pt x="21362" y="931"/>
                    <a:pt x="21362" y="1051"/>
                  </a:cubicBezTo>
                  <a:cubicBezTo>
                    <a:pt x="21362" y="1197"/>
                    <a:pt x="21256" y="1317"/>
                    <a:pt x="21110" y="1317"/>
                  </a:cubicBezTo>
                  <a:cubicBezTo>
                    <a:pt x="21102" y="1317"/>
                    <a:pt x="21095" y="1318"/>
                    <a:pt x="21087" y="1318"/>
                  </a:cubicBezTo>
                  <a:cubicBezTo>
                    <a:pt x="20952" y="1318"/>
                    <a:pt x="20844" y="1203"/>
                    <a:pt x="20844" y="1064"/>
                  </a:cubicBezTo>
                  <a:cubicBezTo>
                    <a:pt x="20844" y="958"/>
                    <a:pt x="20910" y="852"/>
                    <a:pt x="21030" y="812"/>
                  </a:cubicBezTo>
                  <a:lnTo>
                    <a:pt x="21017" y="386"/>
                  </a:lnTo>
                  <a:lnTo>
                    <a:pt x="20751" y="400"/>
                  </a:lnTo>
                  <a:lnTo>
                    <a:pt x="20272" y="413"/>
                  </a:lnTo>
                  <a:lnTo>
                    <a:pt x="20285" y="838"/>
                  </a:lnTo>
                  <a:cubicBezTo>
                    <a:pt x="20405" y="865"/>
                    <a:pt x="20485" y="958"/>
                    <a:pt x="20498" y="1078"/>
                  </a:cubicBezTo>
                  <a:cubicBezTo>
                    <a:pt x="20498" y="1224"/>
                    <a:pt x="20379" y="1343"/>
                    <a:pt x="20246" y="1357"/>
                  </a:cubicBezTo>
                  <a:cubicBezTo>
                    <a:pt x="20099" y="1357"/>
                    <a:pt x="19980" y="1237"/>
                    <a:pt x="19966" y="1104"/>
                  </a:cubicBezTo>
                  <a:cubicBezTo>
                    <a:pt x="19966" y="984"/>
                    <a:pt x="20046" y="878"/>
                    <a:pt x="20153" y="838"/>
                  </a:cubicBezTo>
                  <a:lnTo>
                    <a:pt x="20139" y="426"/>
                  </a:lnTo>
                  <a:lnTo>
                    <a:pt x="19275" y="453"/>
                  </a:lnTo>
                  <a:lnTo>
                    <a:pt x="19289" y="878"/>
                  </a:lnTo>
                  <a:cubicBezTo>
                    <a:pt x="19408" y="891"/>
                    <a:pt x="19488" y="998"/>
                    <a:pt x="19488" y="1117"/>
                  </a:cubicBezTo>
                  <a:cubicBezTo>
                    <a:pt x="19501" y="1264"/>
                    <a:pt x="19382" y="1383"/>
                    <a:pt x="19235" y="1383"/>
                  </a:cubicBezTo>
                  <a:cubicBezTo>
                    <a:pt x="19089" y="1383"/>
                    <a:pt x="18969" y="1277"/>
                    <a:pt x="18969" y="1131"/>
                  </a:cubicBezTo>
                  <a:cubicBezTo>
                    <a:pt x="18969" y="1011"/>
                    <a:pt x="19049" y="905"/>
                    <a:pt x="19156" y="878"/>
                  </a:cubicBezTo>
                  <a:lnTo>
                    <a:pt x="19142" y="466"/>
                  </a:lnTo>
                  <a:lnTo>
                    <a:pt x="18398" y="493"/>
                  </a:lnTo>
                  <a:lnTo>
                    <a:pt x="18411" y="905"/>
                  </a:lnTo>
                  <a:cubicBezTo>
                    <a:pt x="18531" y="931"/>
                    <a:pt x="18611" y="1024"/>
                    <a:pt x="18624" y="1144"/>
                  </a:cubicBezTo>
                  <a:cubicBezTo>
                    <a:pt x="18624" y="1290"/>
                    <a:pt x="18504" y="1410"/>
                    <a:pt x="18371" y="1410"/>
                  </a:cubicBezTo>
                  <a:cubicBezTo>
                    <a:pt x="18363" y="1411"/>
                    <a:pt x="18355" y="1411"/>
                    <a:pt x="18347" y="1411"/>
                  </a:cubicBezTo>
                  <a:cubicBezTo>
                    <a:pt x="18199" y="1411"/>
                    <a:pt x="18079" y="1296"/>
                    <a:pt x="18079" y="1157"/>
                  </a:cubicBezTo>
                  <a:cubicBezTo>
                    <a:pt x="18079" y="1038"/>
                    <a:pt x="18159" y="931"/>
                    <a:pt x="18265" y="905"/>
                  </a:cubicBezTo>
                  <a:lnTo>
                    <a:pt x="18252" y="493"/>
                  </a:lnTo>
                  <a:lnTo>
                    <a:pt x="17481" y="519"/>
                  </a:lnTo>
                  <a:lnTo>
                    <a:pt x="17494" y="931"/>
                  </a:lnTo>
                  <a:cubicBezTo>
                    <a:pt x="17614" y="958"/>
                    <a:pt x="17693" y="1051"/>
                    <a:pt x="17693" y="1171"/>
                  </a:cubicBezTo>
                  <a:cubicBezTo>
                    <a:pt x="17707" y="1317"/>
                    <a:pt x="17587" y="1436"/>
                    <a:pt x="17454" y="1436"/>
                  </a:cubicBezTo>
                  <a:cubicBezTo>
                    <a:pt x="17308" y="1436"/>
                    <a:pt x="17188" y="1330"/>
                    <a:pt x="17175" y="1184"/>
                  </a:cubicBezTo>
                  <a:cubicBezTo>
                    <a:pt x="17175" y="1064"/>
                    <a:pt x="17255" y="958"/>
                    <a:pt x="17361" y="931"/>
                  </a:cubicBezTo>
                  <a:lnTo>
                    <a:pt x="17348" y="519"/>
                  </a:lnTo>
                  <a:lnTo>
                    <a:pt x="16617" y="546"/>
                  </a:lnTo>
                  <a:lnTo>
                    <a:pt x="16630" y="958"/>
                  </a:lnTo>
                  <a:cubicBezTo>
                    <a:pt x="16736" y="984"/>
                    <a:pt x="16816" y="1078"/>
                    <a:pt x="16829" y="1197"/>
                  </a:cubicBezTo>
                  <a:cubicBezTo>
                    <a:pt x="16829" y="1343"/>
                    <a:pt x="16723" y="1463"/>
                    <a:pt x="16577" y="1463"/>
                  </a:cubicBezTo>
                  <a:cubicBezTo>
                    <a:pt x="16569" y="1464"/>
                    <a:pt x="16562" y="1464"/>
                    <a:pt x="16555" y="1464"/>
                  </a:cubicBezTo>
                  <a:cubicBezTo>
                    <a:pt x="16419" y="1464"/>
                    <a:pt x="16311" y="1349"/>
                    <a:pt x="16311" y="1210"/>
                  </a:cubicBezTo>
                  <a:cubicBezTo>
                    <a:pt x="16298" y="1104"/>
                    <a:pt x="16377" y="998"/>
                    <a:pt x="16497" y="958"/>
                  </a:cubicBezTo>
                  <a:lnTo>
                    <a:pt x="16484" y="559"/>
                  </a:lnTo>
                  <a:lnTo>
                    <a:pt x="15739" y="586"/>
                  </a:lnTo>
                  <a:lnTo>
                    <a:pt x="15753" y="984"/>
                  </a:lnTo>
                  <a:cubicBezTo>
                    <a:pt x="15872" y="1011"/>
                    <a:pt x="15952" y="1117"/>
                    <a:pt x="15952" y="1224"/>
                  </a:cubicBezTo>
                  <a:cubicBezTo>
                    <a:pt x="15952" y="1370"/>
                    <a:pt x="15846" y="1490"/>
                    <a:pt x="15699" y="1503"/>
                  </a:cubicBezTo>
                  <a:cubicBezTo>
                    <a:pt x="15553" y="1503"/>
                    <a:pt x="15433" y="1383"/>
                    <a:pt x="15433" y="1250"/>
                  </a:cubicBezTo>
                  <a:cubicBezTo>
                    <a:pt x="15433" y="1131"/>
                    <a:pt x="15500" y="1024"/>
                    <a:pt x="15620" y="984"/>
                  </a:cubicBezTo>
                  <a:lnTo>
                    <a:pt x="15606" y="586"/>
                  </a:lnTo>
                  <a:lnTo>
                    <a:pt x="14862" y="626"/>
                  </a:lnTo>
                  <a:lnTo>
                    <a:pt x="14875" y="1011"/>
                  </a:lnTo>
                  <a:cubicBezTo>
                    <a:pt x="14995" y="1038"/>
                    <a:pt x="15075" y="1144"/>
                    <a:pt x="15088" y="1264"/>
                  </a:cubicBezTo>
                  <a:cubicBezTo>
                    <a:pt x="15088" y="1397"/>
                    <a:pt x="14968" y="1516"/>
                    <a:pt x="14835" y="1529"/>
                  </a:cubicBezTo>
                  <a:cubicBezTo>
                    <a:pt x="14689" y="1529"/>
                    <a:pt x="14569" y="1423"/>
                    <a:pt x="14556" y="1277"/>
                  </a:cubicBezTo>
                  <a:cubicBezTo>
                    <a:pt x="14556" y="1157"/>
                    <a:pt x="14636" y="1051"/>
                    <a:pt x="14742" y="1024"/>
                  </a:cubicBezTo>
                  <a:lnTo>
                    <a:pt x="14729" y="626"/>
                  </a:lnTo>
                  <a:lnTo>
                    <a:pt x="13998" y="652"/>
                  </a:lnTo>
                  <a:lnTo>
                    <a:pt x="14011" y="1051"/>
                  </a:lnTo>
                  <a:cubicBezTo>
                    <a:pt x="14117" y="1064"/>
                    <a:pt x="14197" y="1171"/>
                    <a:pt x="14211" y="1290"/>
                  </a:cubicBezTo>
                  <a:cubicBezTo>
                    <a:pt x="14211" y="1436"/>
                    <a:pt x="14104" y="1556"/>
                    <a:pt x="13958" y="1556"/>
                  </a:cubicBezTo>
                  <a:cubicBezTo>
                    <a:pt x="13812" y="1556"/>
                    <a:pt x="13692" y="1450"/>
                    <a:pt x="13692" y="1303"/>
                  </a:cubicBezTo>
                  <a:cubicBezTo>
                    <a:pt x="13679" y="1184"/>
                    <a:pt x="13759" y="1078"/>
                    <a:pt x="13878" y="1051"/>
                  </a:cubicBezTo>
                  <a:lnTo>
                    <a:pt x="13865" y="665"/>
                  </a:lnTo>
                  <a:lnTo>
                    <a:pt x="13120" y="692"/>
                  </a:lnTo>
                  <a:lnTo>
                    <a:pt x="13134" y="1078"/>
                  </a:lnTo>
                  <a:cubicBezTo>
                    <a:pt x="13253" y="1104"/>
                    <a:pt x="13333" y="1197"/>
                    <a:pt x="13333" y="1317"/>
                  </a:cubicBezTo>
                  <a:cubicBezTo>
                    <a:pt x="13333" y="1463"/>
                    <a:pt x="13227" y="1583"/>
                    <a:pt x="13081" y="1583"/>
                  </a:cubicBezTo>
                  <a:cubicBezTo>
                    <a:pt x="13073" y="1583"/>
                    <a:pt x="13066" y="1584"/>
                    <a:pt x="13058" y="1584"/>
                  </a:cubicBezTo>
                  <a:cubicBezTo>
                    <a:pt x="12922" y="1584"/>
                    <a:pt x="12815" y="1469"/>
                    <a:pt x="12815" y="1330"/>
                  </a:cubicBezTo>
                  <a:cubicBezTo>
                    <a:pt x="12815" y="1224"/>
                    <a:pt x="12881" y="1117"/>
                    <a:pt x="13001" y="1078"/>
                  </a:cubicBezTo>
                  <a:lnTo>
                    <a:pt x="12988" y="692"/>
                  </a:lnTo>
                  <a:lnTo>
                    <a:pt x="12456" y="719"/>
                  </a:lnTo>
                  <a:lnTo>
                    <a:pt x="12243" y="719"/>
                  </a:lnTo>
                  <a:lnTo>
                    <a:pt x="12256" y="1104"/>
                  </a:lnTo>
                  <a:cubicBezTo>
                    <a:pt x="12376" y="1131"/>
                    <a:pt x="12456" y="1224"/>
                    <a:pt x="12469" y="1343"/>
                  </a:cubicBezTo>
                  <a:cubicBezTo>
                    <a:pt x="12469" y="1490"/>
                    <a:pt x="12349" y="1609"/>
                    <a:pt x="12217" y="1623"/>
                  </a:cubicBezTo>
                  <a:cubicBezTo>
                    <a:pt x="12070" y="1623"/>
                    <a:pt x="11951" y="1503"/>
                    <a:pt x="11937" y="1370"/>
                  </a:cubicBezTo>
                  <a:cubicBezTo>
                    <a:pt x="11937" y="1250"/>
                    <a:pt x="12017" y="1144"/>
                    <a:pt x="12123" y="1104"/>
                  </a:cubicBezTo>
                  <a:lnTo>
                    <a:pt x="12110" y="732"/>
                  </a:lnTo>
                  <a:lnTo>
                    <a:pt x="11379" y="758"/>
                  </a:lnTo>
                  <a:lnTo>
                    <a:pt x="11392" y="1131"/>
                  </a:lnTo>
                  <a:cubicBezTo>
                    <a:pt x="11499" y="1157"/>
                    <a:pt x="11592" y="1264"/>
                    <a:pt x="11592" y="1383"/>
                  </a:cubicBezTo>
                  <a:cubicBezTo>
                    <a:pt x="11592" y="1516"/>
                    <a:pt x="11485" y="1636"/>
                    <a:pt x="11339" y="1649"/>
                  </a:cubicBezTo>
                  <a:cubicBezTo>
                    <a:pt x="11193" y="1649"/>
                    <a:pt x="11073" y="1543"/>
                    <a:pt x="11073" y="1397"/>
                  </a:cubicBezTo>
                  <a:cubicBezTo>
                    <a:pt x="11060" y="1277"/>
                    <a:pt x="11140" y="1171"/>
                    <a:pt x="11259" y="1144"/>
                  </a:cubicBezTo>
                  <a:lnTo>
                    <a:pt x="11246" y="758"/>
                  </a:lnTo>
                  <a:lnTo>
                    <a:pt x="10502" y="785"/>
                  </a:lnTo>
                  <a:lnTo>
                    <a:pt x="10515" y="1157"/>
                  </a:lnTo>
                  <a:cubicBezTo>
                    <a:pt x="10635" y="1184"/>
                    <a:pt x="10714" y="1290"/>
                    <a:pt x="10714" y="1410"/>
                  </a:cubicBezTo>
                  <a:cubicBezTo>
                    <a:pt x="10728" y="1543"/>
                    <a:pt x="10608" y="1676"/>
                    <a:pt x="10462" y="1676"/>
                  </a:cubicBezTo>
                  <a:cubicBezTo>
                    <a:pt x="10316" y="1676"/>
                    <a:pt x="10196" y="1569"/>
                    <a:pt x="10196" y="1423"/>
                  </a:cubicBezTo>
                  <a:cubicBezTo>
                    <a:pt x="10196" y="1303"/>
                    <a:pt x="10276" y="1197"/>
                    <a:pt x="10382" y="1171"/>
                  </a:cubicBezTo>
                  <a:lnTo>
                    <a:pt x="10369" y="798"/>
                  </a:lnTo>
                  <a:lnTo>
                    <a:pt x="9505" y="825"/>
                  </a:lnTo>
                  <a:lnTo>
                    <a:pt x="9518" y="1197"/>
                  </a:lnTo>
                  <a:cubicBezTo>
                    <a:pt x="9624" y="1224"/>
                    <a:pt x="9717" y="1317"/>
                    <a:pt x="9717" y="1436"/>
                  </a:cubicBezTo>
                  <a:cubicBezTo>
                    <a:pt x="9717" y="1583"/>
                    <a:pt x="9611" y="1702"/>
                    <a:pt x="9465" y="1716"/>
                  </a:cubicBezTo>
                  <a:cubicBezTo>
                    <a:pt x="9319" y="1716"/>
                    <a:pt x="9199" y="1596"/>
                    <a:pt x="9199" y="1463"/>
                  </a:cubicBezTo>
                  <a:cubicBezTo>
                    <a:pt x="9186" y="1343"/>
                    <a:pt x="9265" y="1237"/>
                    <a:pt x="9385" y="1197"/>
                  </a:cubicBezTo>
                  <a:lnTo>
                    <a:pt x="9372" y="825"/>
                  </a:lnTo>
                  <a:lnTo>
                    <a:pt x="8627" y="852"/>
                  </a:lnTo>
                  <a:lnTo>
                    <a:pt x="8641" y="1224"/>
                  </a:lnTo>
                  <a:cubicBezTo>
                    <a:pt x="8760" y="1250"/>
                    <a:pt x="8840" y="1357"/>
                    <a:pt x="8840" y="1476"/>
                  </a:cubicBezTo>
                  <a:cubicBezTo>
                    <a:pt x="8853" y="1609"/>
                    <a:pt x="8734" y="1729"/>
                    <a:pt x="8587" y="1742"/>
                  </a:cubicBezTo>
                  <a:cubicBezTo>
                    <a:pt x="8455" y="1742"/>
                    <a:pt x="8335" y="1636"/>
                    <a:pt x="8322" y="1490"/>
                  </a:cubicBezTo>
                  <a:cubicBezTo>
                    <a:pt x="8322" y="1370"/>
                    <a:pt x="8401" y="1264"/>
                    <a:pt x="8508" y="1237"/>
                  </a:cubicBezTo>
                  <a:lnTo>
                    <a:pt x="8494" y="852"/>
                  </a:lnTo>
                  <a:lnTo>
                    <a:pt x="7723" y="878"/>
                  </a:lnTo>
                  <a:lnTo>
                    <a:pt x="7737" y="1264"/>
                  </a:lnTo>
                  <a:cubicBezTo>
                    <a:pt x="7856" y="1277"/>
                    <a:pt x="7936" y="1383"/>
                    <a:pt x="7936" y="1503"/>
                  </a:cubicBezTo>
                  <a:cubicBezTo>
                    <a:pt x="7949" y="1649"/>
                    <a:pt x="7830" y="1769"/>
                    <a:pt x="7684" y="1769"/>
                  </a:cubicBezTo>
                  <a:cubicBezTo>
                    <a:pt x="7551" y="1769"/>
                    <a:pt x="7431" y="1662"/>
                    <a:pt x="7418" y="1516"/>
                  </a:cubicBezTo>
                  <a:cubicBezTo>
                    <a:pt x="7418" y="1397"/>
                    <a:pt x="7497" y="1290"/>
                    <a:pt x="7604" y="1264"/>
                  </a:cubicBezTo>
                  <a:lnTo>
                    <a:pt x="7591" y="878"/>
                  </a:lnTo>
                  <a:lnTo>
                    <a:pt x="6859" y="905"/>
                  </a:lnTo>
                  <a:lnTo>
                    <a:pt x="6859" y="1290"/>
                  </a:lnTo>
                  <a:cubicBezTo>
                    <a:pt x="6979" y="1317"/>
                    <a:pt x="7059" y="1410"/>
                    <a:pt x="7072" y="1529"/>
                  </a:cubicBezTo>
                  <a:cubicBezTo>
                    <a:pt x="7072" y="1676"/>
                    <a:pt x="6966" y="1795"/>
                    <a:pt x="6819" y="1795"/>
                  </a:cubicBezTo>
                  <a:cubicBezTo>
                    <a:pt x="6812" y="1796"/>
                    <a:pt x="6805" y="1796"/>
                    <a:pt x="6797" y="1796"/>
                  </a:cubicBezTo>
                  <a:cubicBezTo>
                    <a:pt x="6661" y="1796"/>
                    <a:pt x="6554" y="1682"/>
                    <a:pt x="6554" y="1543"/>
                  </a:cubicBezTo>
                  <a:cubicBezTo>
                    <a:pt x="6540" y="1436"/>
                    <a:pt x="6620" y="1330"/>
                    <a:pt x="6726" y="1290"/>
                  </a:cubicBezTo>
                  <a:lnTo>
                    <a:pt x="6713" y="905"/>
                  </a:lnTo>
                  <a:lnTo>
                    <a:pt x="5982" y="931"/>
                  </a:lnTo>
                  <a:lnTo>
                    <a:pt x="5995" y="1317"/>
                  </a:lnTo>
                  <a:cubicBezTo>
                    <a:pt x="6102" y="1343"/>
                    <a:pt x="6195" y="1436"/>
                    <a:pt x="6195" y="1556"/>
                  </a:cubicBezTo>
                  <a:cubicBezTo>
                    <a:pt x="6195" y="1702"/>
                    <a:pt x="6088" y="1822"/>
                    <a:pt x="5942" y="1835"/>
                  </a:cubicBezTo>
                  <a:cubicBezTo>
                    <a:pt x="5796" y="1835"/>
                    <a:pt x="5676" y="1716"/>
                    <a:pt x="5676" y="1583"/>
                  </a:cubicBezTo>
                  <a:cubicBezTo>
                    <a:pt x="5676" y="1463"/>
                    <a:pt x="5743" y="1357"/>
                    <a:pt x="5862" y="1317"/>
                  </a:cubicBezTo>
                  <a:lnTo>
                    <a:pt x="5849" y="931"/>
                  </a:lnTo>
                  <a:lnTo>
                    <a:pt x="5105" y="958"/>
                  </a:lnTo>
                  <a:lnTo>
                    <a:pt x="5118" y="1343"/>
                  </a:lnTo>
                  <a:cubicBezTo>
                    <a:pt x="5238" y="1370"/>
                    <a:pt x="5317" y="1476"/>
                    <a:pt x="5317" y="1596"/>
                  </a:cubicBezTo>
                  <a:cubicBezTo>
                    <a:pt x="5331" y="1729"/>
                    <a:pt x="5211" y="1849"/>
                    <a:pt x="5065" y="1862"/>
                  </a:cubicBezTo>
                  <a:cubicBezTo>
                    <a:pt x="4932" y="1862"/>
                    <a:pt x="4799" y="1755"/>
                    <a:pt x="4799" y="1609"/>
                  </a:cubicBezTo>
                  <a:cubicBezTo>
                    <a:pt x="4799" y="1490"/>
                    <a:pt x="4879" y="1383"/>
                    <a:pt x="4985" y="1357"/>
                  </a:cubicBezTo>
                  <a:lnTo>
                    <a:pt x="4972" y="958"/>
                  </a:lnTo>
                  <a:lnTo>
                    <a:pt x="4241" y="984"/>
                  </a:lnTo>
                  <a:lnTo>
                    <a:pt x="4254" y="1370"/>
                  </a:lnTo>
                  <a:cubicBezTo>
                    <a:pt x="4360" y="1397"/>
                    <a:pt x="4440" y="1503"/>
                    <a:pt x="4453" y="1623"/>
                  </a:cubicBezTo>
                  <a:cubicBezTo>
                    <a:pt x="4453" y="1755"/>
                    <a:pt x="4347" y="1875"/>
                    <a:pt x="4201" y="1888"/>
                  </a:cubicBezTo>
                  <a:cubicBezTo>
                    <a:pt x="4055" y="1888"/>
                    <a:pt x="3935" y="1782"/>
                    <a:pt x="3935" y="1636"/>
                  </a:cubicBezTo>
                  <a:cubicBezTo>
                    <a:pt x="3922" y="1516"/>
                    <a:pt x="4001" y="1410"/>
                    <a:pt x="4108" y="1383"/>
                  </a:cubicBezTo>
                  <a:lnTo>
                    <a:pt x="4094" y="984"/>
                  </a:lnTo>
                  <a:lnTo>
                    <a:pt x="3363" y="998"/>
                  </a:lnTo>
                  <a:lnTo>
                    <a:pt x="3377" y="1410"/>
                  </a:lnTo>
                  <a:cubicBezTo>
                    <a:pt x="3483" y="1436"/>
                    <a:pt x="3576" y="1529"/>
                    <a:pt x="3576" y="1649"/>
                  </a:cubicBezTo>
                  <a:cubicBezTo>
                    <a:pt x="3576" y="1795"/>
                    <a:pt x="3470" y="1915"/>
                    <a:pt x="3323" y="1915"/>
                  </a:cubicBezTo>
                  <a:cubicBezTo>
                    <a:pt x="3177" y="1915"/>
                    <a:pt x="3058" y="1809"/>
                    <a:pt x="3058" y="1662"/>
                  </a:cubicBezTo>
                  <a:cubicBezTo>
                    <a:pt x="3058" y="1543"/>
                    <a:pt x="3124" y="1436"/>
                    <a:pt x="3244" y="1410"/>
                  </a:cubicBezTo>
                  <a:lnTo>
                    <a:pt x="3230" y="1011"/>
                  </a:lnTo>
                  <a:lnTo>
                    <a:pt x="2486" y="1024"/>
                  </a:lnTo>
                  <a:lnTo>
                    <a:pt x="2499" y="1436"/>
                  </a:lnTo>
                  <a:cubicBezTo>
                    <a:pt x="2619" y="1463"/>
                    <a:pt x="2699" y="1556"/>
                    <a:pt x="2699" y="1676"/>
                  </a:cubicBezTo>
                  <a:cubicBezTo>
                    <a:pt x="2712" y="1822"/>
                    <a:pt x="2606" y="1942"/>
                    <a:pt x="2459" y="1955"/>
                  </a:cubicBezTo>
                  <a:cubicBezTo>
                    <a:pt x="2313" y="1955"/>
                    <a:pt x="2193" y="1849"/>
                    <a:pt x="2193" y="1702"/>
                  </a:cubicBezTo>
                  <a:cubicBezTo>
                    <a:pt x="2193" y="1583"/>
                    <a:pt x="2260" y="1476"/>
                    <a:pt x="2380" y="1450"/>
                  </a:cubicBezTo>
                  <a:lnTo>
                    <a:pt x="2366" y="1038"/>
                  </a:lnTo>
                  <a:lnTo>
                    <a:pt x="1622" y="1064"/>
                  </a:lnTo>
                  <a:lnTo>
                    <a:pt x="1635" y="1476"/>
                  </a:lnTo>
                  <a:cubicBezTo>
                    <a:pt x="1755" y="1503"/>
                    <a:pt x="1835" y="1596"/>
                    <a:pt x="1848" y="1716"/>
                  </a:cubicBezTo>
                  <a:cubicBezTo>
                    <a:pt x="1848" y="1862"/>
                    <a:pt x="1728" y="1981"/>
                    <a:pt x="1595" y="1981"/>
                  </a:cubicBezTo>
                  <a:cubicBezTo>
                    <a:pt x="1449" y="1981"/>
                    <a:pt x="1329" y="1875"/>
                    <a:pt x="1316" y="1729"/>
                  </a:cubicBezTo>
                  <a:cubicBezTo>
                    <a:pt x="1316" y="1609"/>
                    <a:pt x="1396" y="1503"/>
                    <a:pt x="1502" y="1476"/>
                  </a:cubicBezTo>
                  <a:lnTo>
                    <a:pt x="1489" y="1064"/>
                  </a:lnTo>
                  <a:lnTo>
                    <a:pt x="758" y="1091"/>
                  </a:lnTo>
                  <a:lnTo>
                    <a:pt x="771" y="1503"/>
                  </a:lnTo>
                  <a:cubicBezTo>
                    <a:pt x="877" y="1529"/>
                    <a:pt x="971" y="1623"/>
                    <a:pt x="971" y="1742"/>
                  </a:cubicBezTo>
                  <a:cubicBezTo>
                    <a:pt x="971" y="1888"/>
                    <a:pt x="864" y="2008"/>
                    <a:pt x="718" y="2008"/>
                  </a:cubicBezTo>
                  <a:cubicBezTo>
                    <a:pt x="710" y="2009"/>
                    <a:pt x="703" y="2009"/>
                    <a:pt x="696" y="2009"/>
                  </a:cubicBezTo>
                  <a:cubicBezTo>
                    <a:pt x="560" y="2009"/>
                    <a:pt x="452" y="1894"/>
                    <a:pt x="452" y="1755"/>
                  </a:cubicBezTo>
                  <a:cubicBezTo>
                    <a:pt x="439" y="1636"/>
                    <a:pt x="519" y="1543"/>
                    <a:pt x="638" y="1503"/>
                  </a:cubicBezTo>
                  <a:lnTo>
                    <a:pt x="625" y="1091"/>
                  </a:lnTo>
                  <a:lnTo>
                    <a:pt x="213" y="1104"/>
                  </a:lnTo>
                  <a:lnTo>
                    <a:pt x="0" y="1131"/>
                  </a:lnTo>
                  <a:lnTo>
                    <a:pt x="93" y="4015"/>
                  </a:lnTo>
                  <a:cubicBezTo>
                    <a:pt x="133" y="4986"/>
                    <a:pt x="186" y="5983"/>
                    <a:pt x="173" y="6966"/>
                  </a:cubicBezTo>
                  <a:lnTo>
                    <a:pt x="372" y="6966"/>
                  </a:lnTo>
                  <a:cubicBezTo>
                    <a:pt x="492" y="6966"/>
                    <a:pt x="598" y="6980"/>
                    <a:pt x="705" y="6993"/>
                  </a:cubicBezTo>
                  <a:cubicBezTo>
                    <a:pt x="824" y="7006"/>
                    <a:pt x="944" y="7020"/>
                    <a:pt x="1050" y="7020"/>
                  </a:cubicBezTo>
                  <a:cubicBezTo>
                    <a:pt x="1236" y="7046"/>
                    <a:pt x="1436" y="7059"/>
                    <a:pt x="1622" y="7059"/>
                  </a:cubicBezTo>
                  <a:cubicBezTo>
                    <a:pt x="1821" y="7059"/>
                    <a:pt x="2007" y="7046"/>
                    <a:pt x="2193" y="7006"/>
                  </a:cubicBezTo>
                  <a:cubicBezTo>
                    <a:pt x="2380" y="6993"/>
                    <a:pt x="2579" y="6980"/>
                    <a:pt x="2765" y="6953"/>
                  </a:cubicBezTo>
                  <a:cubicBezTo>
                    <a:pt x="3038" y="6934"/>
                    <a:pt x="3310" y="6921"/>
                    <a:pt x="3583" y="6921"/>
                  </a:cubicBezTo>
                  <a:cubicBezTo>
                    <a:pt x="3682" y="6921"/>
                    <a:pt x="3782" y="6923"/>
                    <a:pt x="3882" y="6926"/>
                  </a:cubicBezTo>
                  <a:cubicBezTo>
                    <a:pt x="4081" y="6926"/>
                    <a:pt x="4267" y="6940"/>
                    <a:pt x="4467" y="6940"/>
                  </a:cubicBezTo>
                  <a:cubicBezTo>
                    <a:pt x="4653" y="6926"/>
                    <a:pt x="4839" y="6926"/>
                    <a:pt x="5038" y="6926"/>
                  </a:cubicBezTo>
                  <a:cubicBezTo>
                    <a:pt x="5187" y="6926"/>
                    <a:pt x="5336" y="6944"/>
                    <a:pt x="5485" y="6944"/>
                  </a:cubicBezTo>
                  <a:cubicBezTo>
                    <a:pt x="5522" y="6944"/>
                    <a:pt x="5559" y="6942"/>
                    <a:pt x="5597" y="6940"/>
                  </a:cubicBezTo>
                  <a:cubicBezTo>
                    <a:pt x="5769" y="6926"/>
                    <a:pt x="5942" y="6887"/>
                    <a:pt x="6102" y="6847"/>
                  </a:cubicBezTo>
                  <a:cubicBezTo>
                    <a:pt x="6274" y="6794"/>
                    <a:pt x="6447" y="6767"/>
                    <a:pt x="6620" y="6727"/>
                  </a:cubicBezTo>
                  <a:cubicBezTo>
                    <a:pt x="6793" y="6714"/>
                    <a:pt x="6952" y="6714"/>
                    <a:pt x="7125" y="6714"/>
                  </a:cubicBezTo>
                  <a:cubicBezTo>
                    <a:pt x="7298" y="6727"/>
                    <a:pt x="7471" y="6740"/>
                    <a:pt x="7630" y="6767"/>
                  </a:cubicBezTo>
                  <a:cubicBezTo>
                    <a:pt x="7790" y="6820"/>
                    <a:pt x="7949" y="6847"/>
                    <a:pt x="8109" y="6873"/>
                  </a:cubicBezTo>
                  <a:cubicBezTo>
                    <a:pt x="8117" y="6874"/>
                    <a:pt x="8126" y="6874"/>
                    <a:pt x="8134" y="6874"/>
                  </a:cubicBezTo>
                  <a:cubicBezTo>
                    <a:pt x="8452" y="6874"/>
                    <a:pt x="8662" y="6634"/>
                    <a:pt x="8986" y="6634"/>
                  </a:cubicBezTo>
                  <a:cubicBezTo>
                    <a:pt x="9332" y="6634"/>
                    <a:pt x="9704" y="6754"/>
                    <a:pt x="10063" y="6780"/>
                  </a:cubicBezTo>
                  <a:cubicBezTo>
                    <a:pt x="10176" y="6794"/>
                    <a:pt x="10289" y="6800"/>
                    <a:pt x="10404" y="6800"/>
                  </a:cubicBezTo>
                  <a:cubicBezTo>
                    <a:pt x="10518" y="6800"/>
                    <a:pt x="10635" y="6794"/>
                    <a:pt x="10754" y="6780"/>
                  </a:cubicBezTo>
                  <a:cubicBezTo>
                    <a:pt x="11765" y="6727"/>
                    <a:pt x="12762" y="6647"/>
                    <a:pt x="13772" y="6541"/>
                  </a:cubicBezTo>
                  <a:cubicBezTo>
                    <a:pt x="14104" y="6514"/>
                    <a:pt x="14436" y="6461"/>
                    <a:pt x="14756" y="6368"/>
                  </a:cubicBezTo>
                  <a:cubicBezTo>
                    <a:pt x="14982" y="6302"/>
                    <a:pt x="15207" y="6235"/>
                    <a:pt x="15447" y="6182"/>
                  </a:cubicBezTo>
                  <a:cubicBezTo>
                    <a:pt x="15573" y="6162"/>
                    <a:pt x="15703" y="6152"/>
                    <a:pt x="15834" y="6152"/>
                  </a:cubicBezTo>
                  <a:cubicBezTo>
                    <a:pt x="15965" y="6152"/>
                    <a:pt x="16098" y="6162"/>
                    <a:pt x="16231" y="6182"/>
                  </a:cubicBezTo>
                  <a:cubicBezTo>
                    <a:pt x="16656" y="6195"/>
                    <a:pt x="17082" y="6262"/>
                    <a:pt x="17494" y="6381"/>
                  </a:cubicBezTo>
                  <a:cubicBezTo>
                    <a:pt x="17683" y="6445"/>
                    <a:pt x="17881" y="6483"/>
                    <a:pt x="18074" y="6483"/>
                  </a:cubicBezTo>
                  <a:cubicBezTo>
                    <a:pt x="18125" y="6483"/>
                    <a:pt x="18175" y="6480"/>
                    <a:pt x="18225" y="6475"/>
                  </a:cubicBezTo>
                  <a:cubicBezTo>
                    <a:pt x="18464" y="6448"/>
                    <a:pt x="18704" y="6395"/>
                    <a:pt x="18943" y="6368"/>
                  </a:cubicBezTo>
                  <a:cubicBezTo>
                    <a:pt x="19082" y="6362"/>
                    <a:pt x="19225" y="6358"/>
                    <a:pt x="19368" y="6358"/>
                  </a:cubicBezTo>
                  <a:cubicBezTo>
                    <a:pt x="19511" y="6358"/>
                    <a:pt x="19654" y="6362"/>
                    <a:pt x="19794" y="6368"/>
                  </a:cubicBezTo>
                  <a:cubicBezTo>
                    <a:pt x="19880" y="6370"/>
                    <a:pt x="19966" y="6371"/>
                    <a:pt x="20053" y="6371"/>
                  </a:cubicBezTo>
                  <a:cubicBezTo>
                    <a:pt x="20647" y="6371"/>
                    <a:pt x="21249" y="6331"/>
                    <a:pt x="21841" y="6262"/>
                  </a:cubicBezTo>
                  <a:cubicBezTo>
                    <a:pt x="22067" y="6262"/>
                    <a:pt x="22306" y="6209"/>
                    <a:pt x="22532" y="6142"/>
                  </a:cubicBezTo>
                  <a:cubicBezTo>
                    <a:pt x="22718" y="6036"/>
                    <a:pt x="22918" y="5969"/>
                    <a:pt x="23130" y="5930"/>
                  </a:cubicBezTo>
                  <a:cubicBezTo>
                    <a:pt x="23164" y="5930"/>
                    <a:pt x="23190" y="5931"/>
                    <a:pt x="23211" y="5931"/>
                  </a:cubicBezTo>
                  <a:cubicBezTo>
                    <a:pt x="23263" y="5931"/>
                    <a:pt x="23286" y="5924"/>
                    <a:pt x="23343" y="5876"/>
                  </a:cubicBezTo>
                  <a:cubicBezTo>
                    <a:pt x="23383" y="5850"/>
                    <a:pt x="23409" y="5783"/>
                    <a:pt x="23449" y="5743"/>
                  </a:cubicBezTo>
                  <a:cubicBezTo>
                    <a:pt x="23531" y="5670"/>
                    <a:pt x="23636" y="5633"/>
                    <a:pt x="23744" y="5633"/>
                  </a:cubicBezTo>
                  <a:cubicBezTo>
                    <a:pt x="23830" y="5633"/>
                    <a:pt x="23917" y="5656"/>
                    <a:pt x="23994" y="5704"/>
                  </a:cubicBezTo>
                  <a:cubicBezTo>
                    <a:pt x="24180" y="5797"/>
                    <a:pt x="24313" y="5956"/>
                    <a:pt x="24513" y="6009"/>
                  </a:cubicBezTo>
                  <a:cubicBezTo>
                    <a:pt x="24712" y="6076"/>
                    <a:pt x="24912" y="6089"/>
                    <a:pt x="25124" y="6089"/>
                  </a:cubicBezTo>
                  <a:cubicBezTo>
                    <a:pt x="25766" y="6102"/>
                    <a:pt x="26407" y="6109"/>
                    <a:pt x="27049" y="6109"/>
                  </a:cubicBezTo>
                  <a:cubicBezTo>
                    <a:pt x="29013" y="6109"/>
                    <a:pt x="30980" y="6046"/>
                    <a:pt x="32954" y="5916"/>
                  </a:cubicBezTo>
                  <a:cubicBezTo>
                    <a:pt x="33087" y="5902"/>
                    <a:pt x="33220" y="5895"/>
                    <a:pt x="33353" y="5895"/>
                  </a:cubicBezTo>
                  <a:cubicBezTo>
                    <a:pt x="33606" y="5895"/>
                    <a:pt x="33858" y="5922"/>
                    <a:pt x="34110" y="5983"/>
                  </a:cubicBezTo>
                  <a:cubicBezTo>
                    <a:pt x="34153" y="6008"/>
                    <a:pt x="34200" y="6017"/>
                    <a:pt x="34249" y="6017"/>
                  </a:cubicBezTo>
                  <a:cubicBezTo>
                    <a:pt x="34278" y="6017"/>
                    <a:pt x="34307" y="6014"/>
                    <a:pt x="34336" y="6009"/>
                  </a:cubicBezTo>
                  <a:cubicBezTo>
                    <a:pt x="34483" y="5956"/>
                    <a:pt x="34429" y="5464"/>
                    <a:pt x="34429" y="5345"/>
                  </a:cubicBezTo>
                  <a:cubicBezTo>
                    <a:pt x="34456" y="5079"/>
                    <a:pt x="34456" y="4826"/>
                    <a:pt x="34456" y="4560"/>
                  </a:cubicBezTo>
                  <a:cubicBezTo>
                    <a:pt x="34390" y="3085"/>
                    <a:pt x="34270" y="1569"/>
                    <a:pt x="34296" y="94"/>
                  </a:cubicBezTo>
                  <a:lnTo>
                    <a:pt x="34296" y="94"/>
                  </a:lnTo>
                  <a:cubicBezTo>
                    <a:pt x="34170" y="100"/>
                    <a:pt x="34041" y="104"/>
                    <a:pt x="33911" y="104"/>
                  </a:cubicBezTo>
                  <a:cubicBezTo>
                    <a:pt x="33781" y="104"/>
                    <a:pt x="33652" y="100"/>
                    <a:pt x="33525" y="94"/>
                  </a:cubicBezTo>
                  <a:lnTo>
                    <a:pt x="33525" y="386"/>
                  </a:lnTo>
                  <a:cubicBezTo>
                    <a:pt x="33645" y="413"/>
                    <a:pt x="33725" y="519"/>
                    <a:pt x="33738" y="639"/>
                  </a:cubicBezTo>
                  <a:cubicBezTo>
                    <a:pt x="33738" y="772"/>
                    <a:pt x="33619" y="891"/>
                    <a:pt x="33486" y="905"/>
                  </a:cubicBezTo>
                  <a:cubicBezTo>
                    <a:pt x="33339" y="905"/>
                    <a:pt x="33220" y="798"/>
                    <a:pt x="33206" y="652"/>
                  </a:cubicBezTo>
                  <a:cubicBezTo>
                    <a:pt x="33206" y="532"/>
                    <a:pt x="33286" y="426"/>
                    <a:pt x="33393" y="400"/>
                  </a:cubicBezTo>
                  <a:lnTo>
                    <a:pt x="33393" y="94"/>
                  </a:lnTo>
                  <a:cubicBezTo>
                    <a:pt x="33140" y="81"/>
                    <a:pt x="32887" y="54"/>
                    <a:pt x="32648" y="41"/>
                  </a:cubicBezTo>
                  <a:lnTo>
                    <a:pt x="32648" y="41"/>
                  </a:lnTo>
                  <a:lnTo>
                    <a:pt x="32661" y="413"/>
                  </a:lnTo>
                  <a:cubicBezTo>
                    <a:pt x="32768" y="439"/>
                    <a:pt x="32861" y="546"/>
                    <a:pt x="32861" y="665"/>
                  </a:cubicBezTo>
                  <a:cubicBezTo>
                    <a:pt x="32861" y="798"/>
                    <a:pt x="32754" y="931"/>
                    <a:pt x="32608" y="931"/>
                  </a:cubicBezTo>
                  <a:cubicBezTo>
                    <a:pt x="32462" y="931"/>
                    <a:pt x="32342" y="825"/>
                    <a:pt x="32342" y="679"/>
                  </a:cubicBezTo>
                  <a:cubicBezTo>
                    <a:pt x="32329" y="559"/>
                    <a:pt x="32409" y="453"/>
                    <a:pt x="32528" y="426"/>
                  </a:cubicBezTo>
                  <a:lnTo>
                    <a:pt x="32515" y="27"/>
                  </a:lnTo>
                  <a:cubicBezTo>
                    <a:pt x="32263" y="14"/>
                    <a:pt x="32010" y="1"/>
                    <a:pt x="31771" y="1"/>
                  </a:cubicBezTo>
                  <a:lnTo>
                    <a:pt x="31784" y="453"/>
                  </a:lnTo>
                  <a:cubicBezTo>
                    <a:pt x="31904" y="479"/>
                    <a:pt x="31983" y="572"/>
                    <a:pt x="31983" y="692"/>
                  </a:cubicBezTo>
                  <a:cubicBezTo>
                    <a:pt x="31997" y="838"/>
                    <a:pt x="31877" y="958"/>
                    <a:pt x="31731" y="958"/>
                  </a:cubicBezTo>
                  <a:cubicBezTo>
                    <a:pt x="31598" y="958"/>
                    <a:pt x="31478" y="852"/>
                    <a:pt x="31465" y="705"/>
                  </a:cubicBezTo>
                  <a:cubicBezTo>
                    <a:pt x="31465" y="586"/>
                    <a:pt x="31545" y="479"/>
                    <a:pt x="31651" y="453"/>
                  </a:cubicBezTo>
                  <a:lnTo>
                    <a:pt x="3163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6"/>
            <p:cNvSpPr/>
            <p:nvPr/>
          </p:nvSpPr>
          <p:spPr>
            <a:xfrm rot="10339383">
              <a:off x="2853272" y="4367089"/>
              <a:ext cx="1080083" cy="652826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199375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7"/>
          <p:cNvSpPr txBox="1">
            <a:spLocks noGrp="1"/>
          </p:cNvSpPr>
          <p:nvPr>
            <p:ph type="title"/>
          </p:nvPr>
        </p:nvSpPr>
        <p:spPr>
          <a:xfrm>
            <a:off x="718925" y="1577175"/>
            <a:ext cx="4612200" cy="11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27"/>
          <p:cNvSpPr txBox="1">
            <a:spLocks noGrp="1"/>
          </p:cNvSpPr>
          <p:nvPr>
            <p:ph type="subTitle" idx="1"/>
          </p:nvPr>
        </p:nvSpPr>
        <p:spPr>
          <a:xfrm>
            <a:off x="718975" y="2726720"/>
            <a:ext cx="4577100" cy="9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grpSp>
        <p:nvGrpSpPr>
          <p:cNvPr id="252" name="Google Shape;252;p27"/>
          <p:cNvGrpSpPr/>
          <p:nvPr/>
        </p:nvGrpSpPr>
        <p:grpSpPr>
          <a:xfrm>
            <a:off x="-1606330" y="176858"/>
            <a:ext cx="2468252" cy="8633179"/>
            <a:chOff x="-1606330" y="176858"/>
            <a:chExt cx="2468252" cy="8633179"/>
          </a:xfrm>
        </p:grpSpPr>
        <p:sp>
          <p:nvSpPr>
            <p:cNvPr id="253" name="Google Shape;253;p27"/>
            <p:cNvSpPr/>
            <p:nvPr/>
          </p:nvSpPr>
          <p:spPr>
            <a:xfrm rot="-225577" flipH="1">
              <a:off x="-1328206" y="223774"/>
              <a:ext cx="1711246" cy="8539349"/>
            </a:xfrm>
            <a:custGeom>
              <a:avLst/>
              <a:gdLst/>
              <a:ahLst/>
              <a:cxnLst/>
              <a:rect l="l" t="t" r="r" b="b"/>
              <a:pathLst>
                <a:path w="14092" h="70321" extrusionOk="0">
                  <a:moveTo>
                    <a:pt x="360" y="0"/>
                  </a:moveTo>
                  <a:lnTo>
                    <a:pt x="360" y="0"/>
                  </a:lnTo>
                  <a:cubicBezTo>
                    <a:pt x="386" y="532"/>
                    <a:pt x="373" y="1063"/>
                    <a:pt x="320" y="1582"/>
                  </a:cubicBezTo>
                  <a:lnTo>
                    <a:pt x="918" y="1582"/>
                  </a:lnTo>
                  <a:cubicBezTo>
                    <a:pt x="984" y="1356"/>
                    <a:pt x="1197" y="1196"/>
                    <a:pt x="1436" y="1196"/>
                  </a:cubicBezTo>
                  <a:cubicBezTo>
                    <a:pt x="1729" y="1196"/>
                    <a:pt x="1968" y="1436"/>
                    <a:pt x="1968" y="1728"/>
                  </a:cubicBezTo>
                  <a:cubicBezTo>
                    <a:pt x="1968" y="2021"/>
                    <a:pt x="1729" y="2260"/>
                    <a:pt x="1436" y="2260"/>
                  </a:cubicBezTo>
                  <a:cubicBezTo>
                    <a:pt x="1197" y="2260"/>
                    <a:pt x="984" y="2100"/>
                    <a:pt x="918" y="1861"/>
                  </a:cubicBezTo>
                  <a:lnTo>
                    <a:pt x="306" y="1861"/>
                  </a:lnTo>
                  <a:cubicBezTo>
                    <a:pt x="253" y="2366"/>
                    <a:pt x="200" y="2871"/>
                    <a:pt x="147" y="3376"/>
                  </a:cubicBezTo>
                  <a:lnTo>
                    <a:pt x="918" y="3376"/>
                  </a:lnTo>
                  <a:cubicBezTo>
                    <a:pt x="984" y="3137"/>
                    <a:pt x="1197" y="2978"/>
                    <a:pt x="1436" y="2978"/>
                  </a:cubicBezTo>
                  <a:cubicBezTo>
                    <a:pt x="1729" y="2978"/>
                    <a:pt x="1968" y="3217"/>
                    <a:pt x="1968" y="3509"/>
                  </a:cubicBezTo>
                  <a:cubicBezTo>
                    <a:pt x="1968" y="3802"/>
                    <a:pt x="1729" y="4041"/>
                    <a:pt x="1436" y="4041"/>
                  </a:cubicBezTo>
                  <a:cubicBezTo>
                    <a:pt x="1197" y="4041"/>
                    <a:pt x="984" y="3882"/>
                    <a:pt x="918" y="3656"/>
                  </a:cubicBezTo>
                  <a:lnTo>
                    <a:pt x="120" y="3656"/>
                  </a:lnTo>
                  <a:cubicBezTo>
                    <a:pt x="67" y="4147"/>
                    <a:pt x="27" y="4666"/>
                    <a:pt x="1" y="5158"/>
                  </a:cubicBezTo>
                  <a:lnTo>
                    <a:pt x="918" y="5158"/>
                  </a:lnTo>
                  <a:cubicBezTo>
                    <a:pt x="984" y="4932"/>
                    <a:pt x="1197" y="4772"/>
                    <a:pt x="1436" y="4772"/>
                  </a:cubicBezTo>
                  <a:cubicBezTo>
                    <a:pt x="1729" y="4772"/>
                    <a:pt x="1968" y="5012"/>
                    <a:pt x="1968" y="5304"/>
                  </a:cubicBezTo>
                  <a:cubicBezTo>
                    <a:pt x="1968" y="5596"/>
                    <a:pt x="1729" y="5836"/>
                    <a:pt x="1436" y="5836"/>
                  </a:cubicBezTo>
                  <a:cubicBezTo>
                    <a:pt x="1197" y="5836"/>
                    <a:pt x="984" y="5676"/>
                    <a:pt x="918" y="5437"/>
                  </a:cubicBezTo>
                  <a:lnTo>
                    <a:pt x="1" y="5437"/>
                  </a:lnTo>
                  <a:lnTo>
                    <a:pt x="1" y="5570"/>
                  </a:lnTo>
                  <a:lnTo>
                    <a:pt x="1" y="6952"/>
                  </a:lnTo>
                  <a:lnTo>
                    <a:pt x="931" y="6952"/>
                  </a:lnTo>
                  <a:cubicBezTo>
                    <a:pt x="984" y="6713"/>
                    <a:pt x="1197" y="6554"/>
                    <a:pt x="1436" y="6554"/>
                  </a:cubicBezTo>
                  <a:cubicBezTo>
                    <a:pt x="1729" y="6554"/>
                    <a:pt x="1968" y="6793"/>
                    <a:pt x="1968" y="7085"/>
                  </a:cubicBezTo>
                  <a:cubicBezTo>
                    <a:pt x="1968" y="7378"/>
                    <a:pt x="1729" y="7617"/>
                    <a:pt x="1436" y="7617"/>
                  </a:cubicBezTo>
                  <a:cubicBezTo>
                    <a:pt x="1197" y="7617"/>
                    <a:pt x="984" y="7457"/>
                    <a:pt x="931" y="7232"/>
                  </a:cubicBezTo>
                  <a:lnTo>
                    <a:pt x="1" y="7232"/>
                  </a:lnTo>
                  <a:lnTo>
                    <a:pt x="1" y="8734"/>
                  </a:lnTo>
                  <a:lnTo>
                    <a:pt x="931" y="8734"/>
                  </a:lnTo>
                  <a:cubicBezTo>
                    <a:pt x="984" y="8508"/>
                    <a:pt x="1197" y="8348"/>
                    <a:pt x="1436" y="8348"/>
                  </a:cubicBezTo>
                  <a:cubicBezTo>
                    <a:pt x="1729" y="8348"/>
                    <a:pt x="1968" y="8587"/>
                    <a:pt x="1968" y="8880"/>
                  </a:cubicBezTo>
                  <a:cubicBezTo>
                    <a:pt x="1968" y="9172"/>
                    <a:pt x="1729" y="9412"/>
                    <a:pt x="1436" y="9412"/>
                  </a:cubicBezTo>
                  <a:cubicBezTo>
                    <a:pt x="1197" y="9412"/>
                    <a:pt x="984" y="9252"/>
                    <a:pt x="931" y="9013"/>
                  </a:cubicBezTo>
                  <a:lnTo>
                    <a:pt x="1" y="9013"/>
                  </a:lnTo>
                  <a:lnTo>
                    <a:pt x="1" y="10794"/>
                  </a:lnTo>
                  <a:lnTo>
                    <a:pt x="918" y="10794"/>
                  </a:lnTo>
                  <a:cubicBezTo>
                    <a:pt x="984" y="10555"/>
                    <a:pt x="1197" y="10395"/>
                    <a:pt x="1436" y="10395"/>
                  </a:cubicBezTo>
                  <a:cubicBezTo>
                    <a:pt x="1729" y="10395"/>
                    <a:pt x="1968" y="10635"/>
                    <a:pt x="1968" y="10927"/>
                  </a:cubicBezTo>
                  <a:cubicBezTo>
                    <a:pt x="1968" y="11219"/>
                    <a:pt x="1729" y="11459"/>
                    <a:pt x="1436" y="11459"/>
                  </a:cubicBezTo>
                  <a:cubicBezTo>
                    <a:pt x="1197" y="11459"/>
                    <a:pt x="984" y="11299"/>
                    <a:pt x="918" y="11060"/>
                  </a:cubicBezTo>
                  <a:lnTo>
                    <a:pt x="1" y="11060"/>
                  </a:lnTo>
                  <a:lnTo>
                    <a:pt x="1" y="12575"/>
                  </a:lnTo>
                  <a:lnTo>
                    <a:pt x="918" y="12575"/>
                  </a:lnTo>
                  <a:cubicBezTo>
                    <a:pt x="984" y="12349"/>
                    <a:pt x="1197" y="12177"/>
                    <a:pt x="1436" y="12177"/>
                  </a:cubicBezTo>
                  <a:cubicBezTo>
                    <a:pt x="1729" y="12177"/>
                    <a:pt x="1968" y="12416"/>
                    <a:pt x="1968" y="12722"/>
                  </a:cubicBezTo>
                  <a:cubicBezTo>
                    <a:pt x="1968" y="13014"/>
                    <a:pt x="1729" y="13253"/>
                    <a:pt x="1436" y="13253"/>
                  </a:cubicBezTo>
                  <a:cubicBezTo>
                    <a:pt x="1197" y="13240"/>
                    <a:pt x="984" y="13080"/>
                    <a:pt x="918" y="12855"/>
                  </a:cubicBezTo>
                  <a:lnTo>
                    <a:pt x="1" y="12855"/>
                  </a:lnTo>
                  <a:lnTo>
                    <a:pt x="1" y="12961"/>
                  </a:lnTo>
                  <a:lnTo>
                    <a:pt x="1" y="14436"/>
                  </a:lnTo>
                  <a:lnTo>
                    <a:pt x="918" y="14436"/>
                  </a:lnTo>
                  <a:cubicBezTo>
                    <a:pt x="984" y="14197"/>
                    <a:pt x="1184" y="14038"/>
                    <a:pt x="1436" y="14038"/>
                  </a:cubicBezTo>
                  <a:cubicBezTo>
                    <a:pt x="1729" y="14038"/>
                    <a:pt x="1968" y="14277"/>
                    <a:pt x="1968" y="14569"/>
                  </a:cubicBezTo>
                  <a:cubicBezTo>
                    <a:pt x="1968" y="14862"/>
                    <a:pt x="1729" y="15101"/>
                    <a:pt x="1436" y="15101"/>
                  </a:cubicBezTo>
                  <a:cubicBezTo>
                    <a:pt x="1184" y="15101"/>
                    <a:pt x="984" y="14942"/>
                    <a:pt x="918" y="14702"/>
                  </a:cubicBezTo>
                  <a:lnTo>
                    <a:pt x="1" y="14702"/>
                  </a:lnTo>
                  <a:lnTo>
                    <a:pt x="1" y="16218"/>
                  </a:lnTo>
                  <a:lnTo>
                    <a:pt x="918" y="16218"/>
                  </a:lnTo>
                  <a:cubicBezTo>
                    <a:pt x="971" y="15992"/>
                    <a:pt x="1184" y="15819"/>
                    <a:pt x="1423" y="15819"/>
                  </a:cubicBezTo>
                  <a:cubicBezTo>
                    <a:pt x="1715" y="15819"/>
                    <a:pt x="1955" y="16058"/>
                    <a:pt x="1955" y="16351"/>
                  </a:cubicBezTo>
                  <a:cubicBezTo>
                    <a:pt x="1955" y="16656"/>
                    <a:pt x="1715" y="16896"/>
                    <a:pt x="1423" y="16896"/>
                  </a:cubicBezTo>
                  <a:cubicBezTo>
                    <a:pt x="1184" y="16882"/>
                    <a:pt x="971" y="16723"/>
                    <a:pt x="918" y="16497"/>
                  </a:cubicBezTo>
                  <a:lnTo>
                    <a:pt x="1" y="16497"/>
                  </a:lnTo>
                  <a:lnTo>
                    <a:pt x="1" y="18012"/>
                  </a:lnTo>
                  <a:lnTo>
                    <a:pt x="905" y="18012"/>
                  </a:lnTo>
                  <a:cubicBezTo>
                    <a:pt x="971" y="17773"/>
                    <a:pt x="1184" y="17613"/>
                    <a:pt x="1423" y="17613"/>
                  </a:cubicBezTo>
                  <a:cubicBezTo>
                    <a:pt x="1715" y="17613"/>
                    <a:pt x="1955" y="17853"/>
                    <a:pt x="1955" y="18145"/>
                  </a:cubicBezTo>
                  <a:cubicBezTo>
                    <a:pt x="1955" y="18438"/>
                    <a:pt x="1715" y="18677"/>
                    <a:pt x="1423" y="18677"/>
                  </a:cubicBezTo>
                  <a:cubicBezTo>
                    <a:pt x="1184" y="18677"/>
                    <a:pt x="971" y="18517"/>
                    <a:pt x="905" y="18278"/>
                  </a:cubicBezTo>
                  <a:lnTo>
                    <a:pt x="27" y="18278"/>
                  </a:lnTo>
                  <a:lnTo>
                    <a:pt x="27" y="19794"/>
                  </a:lnTo>
                  <a:lnTo>
                    <a:pt x="931" y="19794"/>
                  </a:lnTo>
                  <a:cubicBezTo>
                    <a:pt x="998" y="19568"/>
                    <a:pt x="1197" y="19395"/>
                    <a:pt x="1450" y="19395"/>
                  </a:cubicBezTo>
                  <a:cubicBezTo>
                    <a:pt x="1742" y="19395"/>
                    <a:pt x="1981" y="19634"/>
                    <a:pt x="1981" y="19940"/>
                  </a:cubicBezTo>
                  <a:cubicBezTo>
                    <a:pt x="1981" y="20232"/>
                    <a:pt x="1742" y="20471"/>
                    <a:pt x="1450" y="20471"/>
                  </a:cubicBezTo>
                  <a:cubicBezTo>
                    <a:pt x="1197" y="20458"/>
                    <a:pt x="998" y="20299"/>
                    <a:pt x="931" y="20073"/>
                  </a:cubicBezTo>
                  <a:lnTo>
                    <a:pt x="27" y="20073"/>
                  </a:lnTo>
                  <a:lnTo>
                    <a:pt x="27" y="21588"/>
                  </a:lnTo>
                  <a:lnTo>
                    <a:pt x="918" y="21588"/>
                  </a:lnTo>
                  <a:cubicBezTo>
                    <a:pt x="984" y="21349"/>
                    <a:pt x="1197" y="21189"/>
                    <a:pt x="1436" y="21189"/>
                  </a:cubicBezTo>
                  <a:cubicBezTo>
                    <a:pt x="1729" y="21189"/>
                    <a:pt x="1968" y="21429"/>
                    <a:pt x="1968" y="21721"/>
                  </a:cubicBezTo>
                  <a:cubicBezTo>
                    <a:pt x="1968" y="22013"/>
                    <a:pt x="1729" y="22253"/>
                    <a:pt x="1436" y="22253"/>
                  </a:cubicBezTo>
                  <a:cubicBezTo>
                    <a:pt x="1197" y="22253"/>
                    <a:pt x="984" y="22093"/>
                    <a:pt x="918" y="21854"/>
                  </a:cubicBezTo>
                  <a:lnTo>
                    <a:pt x="27" y="21854"/>
                  </a:lnTo>
                  <a:lnTo>
                    <a:pt x="27" y="23369"/>
                  </a:lnTo>
                  <a:lnTo>
                    <a:pt x="918" y="23369"/>
                  </a:lnTo>
                  <a:cubicBezTo>
                    <a:pt x="984" y="23143"/>
                    <a:pt x="1184" y="22971"/>
                    <a:pt x="1423" y="22971"/>
                  </a:cubicBezTo>
                  <a:cubicBezTo>
                    <a:pt x="1729" y="22971"/>
                    <a:pt x="1968" y="23210"/>
                    <a:pt x="1955" y="23516"/>
                  </a:cubicBezTo>
                  <a:cubicBezTo>
                    <a:pt x="1955" y="23808"/>
                    <a:pt x="1729" y="24047"/>
                    <a:pt x="1423" y="24047"/>
                  </a:cubicBezTo>
                  <a:cubicBezTo>
                    <a:pt x="1184" y="24034"/>
                    <a:pt x="984" y="23875"/>
                    <a:pt x="918" y="23649"/>
                  </a:cubicBezTo>
                  <a:lnTo>
                    <a:pt x="27" y="23649"/>
                  </a:lnTo>
                  <a:lnTo>
                    <a:pt x="27" y="25164"/>
                  </a:lnTo>
                  <a:lnTo>
                    <a:pt x="905" y="25164"/>
                  </a:lnTo>
                  <a:cubicBezTo>
                    <a:pt x="971" y="24925"/>
                    <a:pt x="1184" y="24765"/>
                    <a:pt x="1423" y="24765"/>
                  </a:cubicBezTo>
                  <a:cubicBezTo>
                    <a:pt x="1715" y="24765"/>
                    <a:pt x="1955" y="25004"/>
                    <a:pt x="1955" y="25297"/>
                  </a:cubicBezTo>
                  <a:cubicBezTo>
                    <a:pt x="1955" y="25589"/>
                    <a:pt x="1715" y="25829"/>
                    <a:pt x="1423" y="25829"/>
                  </a:cubicBezTo>
                  <a:cubicBezTo>
                    <a:pt x="1184" y="25829"/>
                    <a:pt x="971" y="25669"/>
                    <a:pt x="905" y="25430"/>
                  </a:cubicBezTo>
                  <a:lnTo>
                    <a:pt x="27" y="25430"/>
                  </a:lnTo>
                  <a:lnTo>
                    <a:pt x="27" y="26945"/>
                  </a:lnTo>
                  <a:lnTo>
                    <a:pt x="905" y="26945"/>
                  </a:lnTo>
                  <a:cubicBezTo>
                    <a:pt x="971" y="26719"/>
                    <a:pt x="1170" y="26546"/>
                    <a:pt x="1410" y="26546"/>
                  </a:cubicBezTo>
                  <a:cubicBezTo>
                    <a:pt x="1715" y="26546"/>
                    <a:pt x="1955" y="26786"/>
                    <a:pt x="1955" y="27091"/>
                  </a:cubicBezTo>
                  <a:cubicBezTo>
                    <a:pt x="1955" y="27384"/>
                    <a:pt x="1715" y="27623"/>
                    <a:pt x="1410" y="27623"/>
                  </a:cubicBezTo>
                  <a:cubicBezTo>
                    <a:pt x="1170" y="27610"/>
                    <a:pt x="971" y="27450"/>
                    <a:pt x="905" y="27224"/>
                  </a:cubicBezTo>
                  <a:lnTo>
                    <a:pt x="27" y="27224"/>
                  </a:lnTo>
                  <a:lnTo>
                    <a:pt x="27" y="27756"/>
                  </a:lnTo>
                  <a:lnTo>
                    <a:pt x="27" y="28740"/>
                  </a:lnTo>
                  <a:lnTo>
                    <a:pt x="891" y="28740"/>
                  </a:lnTo>
                  <a:cubicBezTo>
                    <a:pt x="958" y="28501"/>
                    <a:pt x="1170" y="28341"/>
                    <a:pt x="1410" y="28341"/>
                  </a:cubicBezTo>
                  <a:cubicBezTo>
                    <a:pt x="1702" y="28341"/>
                    <a:pt x="1941" y="28580"/>
                    <a:pt x="1941" y="28873"/>
                  </a:cubicBezTo>
                  <a:cubicBezTo>
                    <a:pt x="1941" y="29165"/>
                    <a:pt x="1702" y="29404"/>
                    <a:pt x="1410" y="29404"/>
                  </a:cubicBezTo>
                  <a:cubicBezTo>
                    <a:pt x="1170" y="29404"/>
                    <a:pt x="958" y="29245"/>
                    <a:pt x="891" y="29006"/>
                  </a:cubicBezTo>
                  <a:lnTo>
                    <a:pt x="27" y="29006"/>
                  </a:lnTo>
                  <a:lnTo>
                    <a:pt x="27" y="30787"/>
                  </a:lnTo>
                  <a:lnTo>
                    <a:pt x="891" y="30787"/>
                  </a:lnTo>
                  <a:cubicBezTo>
                    <a:pt x="944" y="30548"/>
                    <a:pt x="1157" y="30388"/>
                    <a:pt x="1396" y="30388"/>
                  </a:cubicBezTo>
                  <a:cubicBezTo>
                    <a:pt x="1689" y="30388"/>
                    <a:pt x="1928" y="30627"/>
                    <a:pt x="1928" y="30920"/>
                  </a:cubicBezTo>
                  <a:cubicBezTo>
                    <a:pt x="1928" y="31212"/>
                    <a:pt x="1702" y="31452"/>
                    <a:pt x="1396" y="31452"/>
                  </a:cubicBezTo>
                  <a:cubicBezTo>
                    <a:pt x="1157" y="31452"/>
                    <a:pt x="944" y="31292"/>
                    <a:pt x="891" y="31053"/>
                  </a:cubicBezTo>
                  <a:lnTo>
                    <a:pt x="40" y="31053"/>
                  </a:lnTo>
                  <a:lnTo>
                    <a:pt x="40" y="32568"/>
                  </a:lnTo>
                  <a:lnTo>
                    <a:pt x="878" y="32568"/>
                  </a:lnTo>
                  <a:cubicBezTo>
                    <a:pt x="944" y="32342"/>
                    <a:pt x="1157" y="32183"/>
                    <a:pt x="1396" y="32183"/>
                  </a:cubicBezTo>
                  <a:cubicBezTo>
                    <a:pt x="1689" y="32183"/>
                    <a:pt x="1928" y="32422"/>
                    <a:pt x="1928" y="32714"/>
                  </a:cubicBezTo>
                  <a:cubicBezTo>
                    <a:pt x="1928" y="33007"/>
                    <a:pt x="1689" y="33246"/>
                    <a:pt x="1396" y="33246"/>
                  </a:cubicBezTo>
                  <a:cubicBezTo>
                    <a:pt x="1157" y="33246"/>
                    <a:pt x="944" y="33087"/>
                    <a:pt x="878" y="32847"/>
                  </a:cubicBezTo>
                  <a:lnTo>
                    <a:pt x="40" y="32847"/>
                  </a:lnTo>
                  <a:lnTo>
                    <a:pt x="40" y="34429"/>
                  </a:lnTo>
                  <a:lnTo>
                    <a:pt x="865" y="34429"/>
                  </a:lnTo>
                  <a:cubicBezTo>
                    <a:pt x="931" y="34190"/>
                    <a:pt x="1144" y="34031"/>
                    <a:pt x="1383" y="34031"/>
                  </a:cubicBezTo>
                  <a:cubicBezTo>
                    <a:pt x="1676" y="34031"/>
                    <a:pt x="1915" y="34270"/>
                    <a:pt x="1915" y="34562"/>
                  </a:cubicBezTo>
                  <a:cubicBezTo>
                    <a:pt x="1915" y="34855"/>
                    <a:pt x="1676" y="35094"/>
                    <a:pt x="1383" y="35094"/>
                  </a:cubicBezTo>
                  <a:cubicBezTo>
                    <a:pt x="1144" y="35094"/>
                    <a:pt x="931" y="34934"/>
                    <a:pt x="865" y="34695"/>
                  </a:cubicBezTo>
                  <a:lnTo>
                    <a:pt x="40" y="34695"/>
                  </a:lnTo>
                  <a:cubicBezTo>
                    <a:pt x="40" y="35200"/>
                    <a:pt x="40" y="35705"/>
                    <a:pt x="40" y="36211"/>
                  </a:cubicBezTo>
                  <a:lnTo>
                    <a:pt x="878" y="36211"/>
                  </a:lnTo>
                  <a:cubicBezTo>
                    <a:pt x="931" y="35985"/>
                    <a:pt x="1144" y="35825"/>
                    <a:pt x="1383" y="35825"/>
                  </a:cubicBezTo>
                  <a:cubicBezTo>
                    <a:pt x="1676" y="35825"/>
                    <a:pt x="1915" y="36064"/>
                    <a:pt x="1915" y="36357"/>
                  </a:cubicBezTo>
                  <a:cubicBezTo>
                    <a:pt x="1915" y="36649"/>
                    <a:pt x="1676" y="36889"/>
                    <a:pt x="1383" y="36889"/>
                  </a:cubicBezTo>
                  <a:cubicBezTo>
                    <a:pt x="1144" y="36889"/>
                    <a:pt x="931" y="36729"/>
                    <a:pt x="878" y="36490"/>
                  </a:cubicBezTo>
                  <a:lnTo>
                    <a:pt x="40" y="36490"/>
                  </a:lnTo>
                  <a:lnTo>
                    <a:pt x="40" y="38005"/>
                  </a:lnTo>
                  <a:lnTo>
                    <a:pt x="865" y="38005"/>
                  </a:lnTo>
                  <a:cubicBezTo>
                    <a:pt x="918" y="37766"/>
                    <a:pt x="1131" y="37606"/>
                    <a:pt x="1370" y="37606"/>
                  </a:cubicBezTo>
                  <a:cubicBezTo>
                    <a:pt x="1662" y="37606"/>
                    <a:pt x="1902" y="37846"/>
                    <a:pt x="1902" y="38138"/>
                  </a:cubicBezTo>
                  <a:cubicBezTo>
                    <a:pt x="1902" y="38431"/>
                    <a:pt x="1676" y="38670"/>
                    <a:pt x="1370" y="38670"/>
                  </a:cubicBezTo>
                  <a:cubicBezTo>
                    <a:pt x="1131" y="38670"/>
                    <a:pt x="918" y="38510"/>
                    <a:pt x="865" y="38271"/>
                  </a:cubicBezTo>
                  <a:lnTo>
                    <a:pt x="40" y="38271"/>
                  </a:lnTo>
                  <a:lnTo>
                    <a:pt x="40" y="39786"/>
                  </a:lnTo>
                  <a:lnTo>
                    <a:pt x="851" y="39786"/>
                  </a:lnTo>
                  <a:cubicBezTo>
                    <a:pt x="918" y="39560"/>
                    <a:pt x="1131" y="39401"/>
                    <a:pt x="1370" y="39401"/>
                  </a:cubicBezTo>
                  <a:cubicBezTo>
                    <a:pt x="1662" y="39401"/>
                    <a:pt x="1902" y="39640"/>
                    <a:pt x="1902" y="39933"/>
                  </a:cubicBezTo>
                  <a:cubicBezTo>
                    <a:pt x="1902" y="40225"/>
                    <a:pt x="1662" y="40464"/>
                    <a:pt x="1370" y="40464"/>
                  </a:cubicBezTo>
                  <a:cubicBezTo>
                    <a:pt x="1131" y="40464"/>
                    <a:pt x="918" y="40305"/>
                    <a:pt x="851" y="40066"/>
                  </a:cubicBezTo>
                  <a:lnTo>
                    <a:pt x="40" y="40066"/>
                  </a:lnTo>
                  <a:lnTo>
                    <a:pt x="40" y="41581"/>
                  </a:lnTo>
                  <a:lnTo>
                    <a:pt x="838" y="41581"/>
                  </a:lnTo>
                  <a:cubicBezTo>
                    <a:pt x="905" y="41342"/>
                    <a:pt x="1117" y="41182"/>
                    <a:pt x="1357" y="41182"/>
                  </a:cubicBezTo>
                  <a:cubicBezTo>
                    <a:pt x="1649" y="41182"/>
                    <a:pt x="1888" y="41422"/>
                    <a:pt x="1888" y="41714"/>
                  </a:cubicBezTo>
                  <a:cubicBezTo>
                    <a:pt x="1888" y="42006"/>
                    <a:pt x="1649" y="42246"/>
                    <a:pt x="1357" y="42246"/>
                  </a:cubicBezTo>
                  <a:cubicBezTo>
                    <a:pt x="1117" y="42246"/>
                    <a:pt x="905" y="42086"/>
                    <a:pt x="838" y="41847"/>
                  </a:cubicBezTo>
                  <a:lnTo>
                    <a:pt x="54" y="41847"/>
                  </a:lnTo>
                  <a:lnTo>
                    <a:pt x="54" y="43362"/>
                  </a:lnTo>
                  <a:lnTo>
                    <a:pt x="838" y="43362"/>
                  </a:lnTo>
                  <a:cubicBezTo>
                    <a:pt x="905" y="43136"/>
                    <a:pt x="1117" y="42977"/>
                    <a:pt x="1357" y="42977"/>
                  </a:cubicBezTo>
                  <a:cubicBezTo>
                    <a:pt x="1649" y="42977"/>
                    <a:pt x="1888" y="43216"/>
                    <a:pt x="1888" y="43509"/>
                  </a:cubicBezTo>
                  <a:cubicBezTo>
                    <a:pt x="1888" y="43801"/>
                    <a:pt x="1649" y="44040"/>
                    <a:pt x="1357" y="44040"/>
                  </a:cubicBezTo>
                  <a:cubicBezTo>
                    <a:pt x="1117" y="44040"/>
                    <a:pt x="905" y="43881"/>
                    <a:pt x="838" y="43641"/>
                  </a:cubicBezTo>
                  <a:lnTo>
                    <a:pt x="54" y="43641"/>
                  </a:lnTo>
                  <a:lnTo>
                    <a:pt x="54" y="44731"/>
                  </a:lnTo>
                  <a:lnTo>
                    <a:pt x="54" y="45157"/>
                  </a:lnTo>
                  <a:lnTo>
                    <a:pt x="838" y="45157"/>
                  </a:lnTo>
                  <a:cubicBezTo>
                    <a:pt x="905" y="44918"/>
                    <a:pt x="1104" y="44758"/>
                    <a:pt x="1343" y="44758"/>
                  </a:cubicBezTo>
                  <a:cubicBezTo>
                    <a:pt x="1649" y="44758"/>
                    <a:pt x="1888" y="44997"/>
                    <a:pt x="1875" y="45290"/>
                  </a:cubicBezTo>
                  <a:cubicBezTo>
                    <a:pt x="1875" y="45582"/>
                    <a:pt x="1649" y="45822"/>
                    <a:pt x="1343" y="45822"/>
                  </a:cubicBezTo>
                  <a:cubicBezTo>
                    <a:pt x="1104" y="45822"/>
                    <a:pt x="905" y="45662"/>
                    <a:pt x="838" y="45423"/>
                  </a:cubicBezTo>
                  <a:lnTo>
                    <a:pt x="54" y="45423"/>
                  </a:lnTo>
                  <a:lnTo>
                    <a:pt x="54" y="46938"/>
                  </a:lnTo>
                  <a:lnTo>
                    <a:pt x="838" y="46938"/>
                  </a:lnTo>
                  <a:cubicBezTo>
                    <a:pt x="891" y="46712"/>
                    <a:pt x="1104" y="46553"/>
                    <a:pt x="1343" y="46553"/>
                  </a:cubicBezTo>
                  <a:cubicBezTo>
                    <a:pt x="1636" y="46553"/>
                    <a:pt x="1875" y="46792"/>
                    <a:pt x="1875" y="47084"/>
                  </a:cubicBezTo>
                  <a:cubicBezTo>
                    <a:pt x="1875" y="47377"/>
                    <a:pt x="1636" y="47616"/>
                    <a:pt x="1343" y="47616"/>
                  </a:cubicBezTo>
                  <a:cubicBezTo>
                    <a:pt x="1104" y="47616"/>
                    <a:pt x="891" y="47457"/>
                    <a:pt x="838" y="47217"/>
                  </a:cubicBezTo>
                  <a:lnTo>
                    <a:pt x="67" y="47217"/>
                  </a:lnTo>
                  <a:lnTo>
                    <a:pt x="67" y="48733"/>
                  </a:lnTo>
                  <a:lnTo>
                    <a:pt x="825" y="48733"/>
                  </a:lnTo>
                  <a:cubicBezTo>
                    <a:pt x="891" y="48493"/>
                    <a:pt x="1104" y="48334"/>
                    <a:pt x="1343" y="48334"/>
                  </a:cubicBezTo>
                  <a:cubicBezTo>
                    <a:pt x="1636" y="48334"/>
                    <a:pt x="1875" y="48573"/>
                    <a:pt x="1875" y="48866"/>
                  </a:cubicBezTo>
                  <a:cubicBezTo>
                    <a:pt x="1875" y="49158"/>
                    <a:pt x="1636" y="49397"/>
                    <a:pt x="1343" y="49397"/>
                  </a:cubicBezTo>
                  <a:cubicBezTo>
                    <a:pt x="1104" y="49397"/>
                    <a:pt x="891" y="49238"/>
                    <a:pt x="825" y="49012"/>
                  </a:cubicBezTo>
                  <a:lnTo>
                    <a:pt x="67" y="49012"/>
                  </a:lnTo>
                  <a:lnTo>
                    <a:pt x="67" y="50780"/>
                  </a:lnTo>
                  <a:lnTo>
                    <a:pt x="825" y="50780"/>
                  </a:lnTo>
                  <a:cubicBezTo>
                    <a:pt x="891" y="50554"/>
                    <a:pt x="1104" y="50381"/>
                    <a:pt x="1343" y="50381"/>
                  </a:cubicBezTo>
                  <a:cubicBezTo>
                    <a:pt x="1636" y="50381"/>
                    <a:pt x="1875" y="50620"/>
                    <a:pt x="1875" y="50913"/>
                  </a:cubicBezTo>
                  <a:cubicBezTo>
                    <a:pt x="1875" y="51210"/>
                    <a:pt x="1648" y="51445"/>
                    <a:pt x="1366" y="51445"/>
                  </a:cubicBezTo>
                  <a:cubicBezTo>
                    <a:pt x="1359" y="51445"/>
                    <a:pt x="1351" y="51445"/>
                    <a:pt x="1343" y="51445"/>
                  </a:cubicBezTo>
                  <a:cubicBezTo>
                    <a:pt x="1104" y="51445"/>
                    <a:pt x="891" y="51285"/>
                    <a:pt x="825" y="51059"/>
                  </a:cubicBezTo>
                  <a:lnTo>
                    <a:pt x="67" y="51059"/>
                  </a:lnTo>
                  <a:lnTo>
                    <a:pt x="67" y="52574"/>
                  </a:lnTo>
                  <a:lnTo>
                    <a:pt x="838" y="52574"/>
                  </a:lnTo>
                  <a:cubicBezTo>
                    <a:pt x="891" y="52335"/>
                    <a:pt x="1104" y="52176"/>
                    <a:pt x="1343" y="52176"/>
                  </a:cubicBezTo>
                  <a:cubicBezTo>
                    <a:pt x="1636" y="52176"/>
                    <a:pt x="1875" y="52415"/>
                    <a:pt x="1875" y="52707"/>
                  </a:cubicBezTo>
                  <a:cubicBezTo>
                    <a:pt x="1875" y="53000"/>
                    <a:pt x="1649" y="53239"/>
                    <a:pt x="1343" y="53239"/>
                  </a:cubicBezTo>
                  <a:cubicBezTo>
                    <a:pt x="1104" y="53239"/>
                    <a:pt x="891" y="53080"/>
                    <a:pt x="838" y="52840"/>
                  </a:cubicBezTo>
                  <a:lnTo>
                    <a:pt x="67" y="52840"/>
                  </a:lnTo>
                  <a:lnTo>
                    <a:pt x="67" y="54422"/>
                  </a:lnTo>
                  <a:lnTo>
                    <a:pt x="838" y="54422"/>
                  </a:lnTo>
                  <a:cubicBezTo>
                    <a:pt x="905" y="54196"/>
                    <a:pt x="1117" y="54023"/>
                    <a:pt x="1357" y="54023"/>
                  </a:cubicBezTo>
                  <a:cubicBezTo>
                    <a:pt x="1649" y="54023"/>
                    <a:pt x="1888" y="54263"/>
                    <a:pt x="1888" y="54555"/>
                  </a:cubicBezTo>
                  <a:cubicBezTo>
                    <a:pt x="1888" y="54848"/>
                    <a:pt x="1649" y="55087"/>
                    <a:pt x="1357" y="55087"/>
                  </a:cubicBezTo>
                  <a:cubicBezTo>
                    <a:pt x="1117" y="55087"/>
                    <a:pt x="905" y="54927"/>
                    <a:pt x="838" y="54701"/>
                  </a:cubicBezTo>
                  <a:lnTo>
                    <a:pt x="54" y="54701"/>
                  </a:lnTo>
                  <a:lnTo>
                    <a:pt x="54" y="56217"/>
                  </a:lnTo>
                  <a:lnTo>
                    <a:pt x="851" y="56217"/>
                  </a:lnTo>
                  <a:cubicBezTo>
                    <a:pt x="905" y="55978"/>
                    <a:pt x="1117" y="55818"/>
                    <a:pt x="1357" y="55818"/>
                  </a:cubicBezTo>
                  <a:cubicBezTo>
                    <a:pt x="1649" y="55818"/>
                    <a:pt x="1888" y="56057"/>
                    <a:pt x="1888" y="56350"/>
                  </a:cubicBezTo>
                  <a:cubicBezTo>
                    <a:pt x="1888" y="56642"/>
                    <a:pt x="1649" y="56881"/>
                    <a:pt x="1357" y="56881"/>
                  </a:cubicBezTo>
                  <a:cubicBezTo>
                    <a:pt x="1117" y="56881"/>
                    <a:pt x="905" y="56722"/>
                    <a:pt x="851" y="56483"/>
                  </a:cubicBezTo>
                  <a:lnTo>
                    <a:pt x="54" y="56483"/>
                  </a:lnTo>
                  <a:cubicBezTo>
                    <a:pt x="54" y="56988"/>
                    <a:pt x="54" y="57493"/>
                    <a:pt x="54" y="57998"/>
                  </a:cubicBezTo>
                  <a:lnTo>
                    <a:pt x="851" y="57998"/>
                  </a:lnTo>
                  <a:cubicBezTo>
                    <a:pt x="905" y="57772"/>
                    <a:pt x="1117" y="57599"/>
                    <a:pt x="1357" y="57599"/>
                  </a:cubicBezTo>
                  <a:cubicBezTo>
                    <a:pt x="1649" y="57599"/>
                    <a:pt x="1888" y="57839"/>
                    <a:pt x="1888" y="58131"/>
                  </a:cubicBezTo>
                  <a:cubicBezTo>
                    <a:pt x="1888" y="58429"/>
                    <a:pt x="1662" y="58663"/>
                    <a:pt x="1380" y="58663"/>
                  </a:cubicBezTo>
                  <a:cubicBezTo>
                    <a:pt x="1372" y="58663"/>
                    <a:pt x="1364" y="58663"/>
                    <a:pt x="1357" y="58663"/>
                  </a:cubicBezTo>
                  <a:cubicBezTo>
                    <a:pt x="1117" y="58663"/>
                    <a:pt x="905" y="58503"/>
                    <a:pt x="851" y="58277"/>
                  </a:cubicBezTo>
                  <a:lnTo>
                    <a:pt x="54" y="58277"/>
                  </a:lnTo>
                  <a:lnTo>
                    <a:pt x="54" y="59793"/>
                  </a:lnTo>
                  <a:lnTo>
                    <a:pt x="851" y="59793"/>
                  </a:lnTo>
                  <a:cubicBezTo>
                    <a:pt x="918" y="59553"/>
                    <a:pt x="1131" y="59394"/>
                    <a:pt x="1370" y="59394"/>
                  </a:cubicBezTo>
                  <a:cubicBezTo>
                    <a:pt x="1662" y="59394"/>
                    <a:pt x="1902" y="59633"/>
                    <a:pt x="1902" y="59926"/>
                  </a:cubicBezTo>
                  <a:cubicBezTo>
                    <a:pt x="1902" y="60218"/>
                    <a:pt x="1662" y="60457"/>
                    <a:pt x="1370" y="60457"/>
                  </a:cubicBezTo>
                  <a:cubicBezTo>
                    <a:pt x="1131" y="60457"/>
                    <a:pt x="918" y="60298"/>
                    <a:pt x="851" y="60059"/>
                  </a:cubicBezTo>
                  <a:lnTo>
                    <a:pt x="54" y="60059"/>
                  </a:lnTo>
                  <a:lnTo>
                    <a:pt x="54" y="61574"/>
                  </a:lnTo>
                  <a:lnTo>
                    <a:pt x="865" y="61574"/>
                  </a:lnTo>
                  <a:cubicBezTo>
                    <a:pt x="931" y="61348"/>
                    <a:pt x="1131" y="61175"/>
                    <a:pt x="1370" y="61175"/>
                  </a:cubicBezTo>
                  <a:cubicBezTo>
                    <a:pt x="1676" y="61175"/>
                    <a:pt x="1902" y="61414"/>
                    <a:pt x="1915" y="61707"/>
                  </a:cubicBezTo>
                  <a:cubicBezTo>
                    <a:pt x="1915" y="62004"/>
                    <a:pt x="1688" y="62239"/>
                    <a:pt x="1394" y="62239"/>
                  </a:cubicBezTo>
                  <a:cubicBezTo>
                    <a:pt x="1386" y="62239"/>
                    <a:pt x="1378" y="62239"/>
                    <a:pt x="1370" y="62239"/>
                  </a:cubicBezTo>
                  <a:cubicBezTo>
                    <a:pt x="1131" y="62239"/>
                    <a:pt x="931" y="62079"/>
                    <a:pt x="865" y="61853"/>
                  </a:cubicBezTo>
                  <a:lnTo>
                    <a:pt x="40" y="61853"/>
                  </a:lnTo>
                  <a:lnTo>
                    <a:pt x="40" y="63369"/>
                  </a:lnTo>
                  <a:lnTo>
                    <a:pt x="878" y="63369"/>
                  </a:lnTo>
                  <a:cubicBezTo>
                    <a:pt x="944" y="63129"/>
                    <a:pt x="1144" y="62970"/>
                    <a:pt x="1396" y="62970"/>
                  </a:cubicBezTo>
                  <a:cubicBezTo>
                    <a:pt x="1689" y="62970"/>
                    <a:pt x="1928" y="63209"/>
                    <a:pt x="1928" y="63501"/>
                  </a:cubicBezTo>
                  <a:cubicBezTo>
                    <a:pt x="1928" y="63794"/>
                    <a:pt x="1689" y="64033"/>
                    <a:pt x="1396" y="64033"/>
                  </a:cubicBezTo>
                  <a:cubicBezTo>
                    <a:pt x="1144" y="64033"/>
                    <a:pt x="944" y="63874"/>
                    <a:pt x="878" y="63634"/>
                  </a:cubicBezTo>
                  <a:lnTo>
                    <a:pt x="40" y="63634"/>
                  </a:lnTo>
                  <a:lnTo>
                    <a:pt x="40" y="65150"/>
                  </a:lnTo>
                  <a:lnTo>
                    <a:pt x="878" y="65150"/>
                  </a:lnTo>
                  <a:cubicBezTo>
                    <a:pt x="944" y="64924"/>
                    <a:pt x="1144" y="64751"/>
                    <a:pt x="1396" y="64751"/>
                  </a:cubicBezTo>
                  <a:cubicBezTo>
                    <a:pt x="1689" y="64751"/>
                    <a:pt x="1928" y="64990"/>
                    <a:pt x="1928" y="65296"/>
                  </a:cubicBezTo>
                  <a:cubicBezTo>
                    <a:pt x="1928" y="65588"/>
                    <a:pt x="1689" y="65828"/>
                    <a:pt x="1396" y="65828"/>
                  </a:cubicBezTo>
                  <a:cubicBezTo>
                    <a:pt x="1144" y="65814"/>
                    <a:pt x="944" y="65655"/>
                    <a:pt x="878" y="65429"/>
                  </a:cubicBezTo>
                  <a:lnTo>
                    <a:pt x="40" y="65429"/>
                  </a:lnTo>
                  <a:lnTo>
                    <a:pt x="40" y="66944"/>
                  </a:lnTo>
                  <a:lnTo>
                    <a:pt x="878" y="66944"/>
                  </a:lnTo>
                  <a:cubicBezTo>
                    <a:pt x="944" y="66705"/>
                    <a:pt x="1144" y="66546"/>
                    <a:pt x="1396" y="66546"/>
                  </a:cubicBezTo>
                  <a:cubicBezTo>
                    <a:pt x="1689" y="66546"/>
                    <a:pt x="1928" y="66785"/>
                    <a:pt x="1928" y="67077"/>
                  </a:cubicBezTo>
                  <a:cubicBezTo>
                    <a:pt x="1928" y="67370"/>
                    <a:pt x="1689" y="67609"/>
                    <a:pt x="1396" y="67609"/>
                  </a:cubicBezTo>
                  <a:cubicBezTo>
                    <a:pt x="1144" y="67609"/>
                    <a:pt x="944" y="67450"/>
                    <a:pt x="878" y="67210"/>
                  </a:cubicBezTo>
                  <a:lnTo>
                    <a:pt x="40" y="67210"/>
                  </a:lnTo>
                  <a:lnTo>
                    <a:pt x="40" y="68726"/>
                  </a:lnTo>
                  <a:lnTo>
                    <a:pt x="891" y="68726"/>
                  </a:lnTo>
                  <a:cubicBezTo>
                    <a:pt x="944" y="68500"/>
                    <a:pt x="1157" y="68327"/>
                    <a:pt x="1396" y="68327"/>
                  </a:cubicBezTo>
                  <a:cubicBezTo>
                    <a:pt x="1689" y="68327"/>
                    <a:pt x="1928" y="68566"/>
                    <a:pt x="1928" y="68872"/>
                  </a:cubicBezTo>
                  <a:cubicBezTo>
                    <a:pt x="1928" y="69164"/>
                    <a:pt x="1689" y="69404"/>
                    <a:pt x="1396" y="69404"/>
                  </a:cubicBezTo>
                  <a:cubicBezTo>
                    <a:pt x="1157" y="69390"/>
                    <a:pt x="944" y="69231"/>
                    <a:pt x="891" y="69005"/>
                  </a:cubicBezTo>
                  <a:lnTo>
                    <a:pt x="40" y="69005"/>
                  </a:lnTo>
                  <a:lnTo>
                    <a:pt x="40" y="69829"/>
                  </a:lnTo>
                  <a:cubicBezTo>
                    <a:pt x="40" y="69988"/>
                    <a:pt x="54" y="70135"/>
                    <a:pt x="67" y="70281"/>
                  </a:cubicBezTo>
                  <a:lnTo>
                    <a:pt x="7591" y="70281"/>
                  </a:lnTo>
                  <a:cubicBezTo>
                    <a:pt x="8662" y="70281"/>
                    <a:pt x="9743" y="70266"/>
                    <a:pt x="10825" y="70266"/>
                  </a:cubicBezTo>
                  <a:cubicBezTo>
                    <a:pt x="11771" y="70266"/>
                    <a:pt x="12716" y="70277"/>
                    <a:pt x="13653" y="70321"/>
                  </a:cubicBezTo>
                  <a:cubicBezTo>
                    <a:pt x="13639" y="70188"/>
                    <a:pt x="13639" y="70055"/>
                    <a:pt x="13653" y="69922"/>
                  </a:cubicBezTo>
                  <a:cubicBezTo>
                    <a:pt x="13666" y="69683"/>
                    <a:pt x="13706" y="69457"/>
                    <a:pt x="13732" y="69231"/>
                  </a:cubicBezTo>
                  <a:cubicBezTo>
                    <a:pt x="13772" y="69005"/>
                    <a:pt x="13786" y="68766"/>
                    <a:pt x="13812" y="68540"/>
                  </a:cubicBezTo>
                  <a:cubicBezTo>
                    <a:pt x="13865" y="68141"/>
                    <a:pt x="13919" y="67755"/>
                    <a:pt x="13932" y="67370"/>
                  </a:cubicBezTo>
                  <a:cubicBezTo>
                    <a:pt x="13932" y="66984"/>
                    <a:pt x="13919" y="66585"/>
                    <a:pt x="13865" y="66200"/>
                  </a:cubicBezTo>
                  <a:cubicBezTo>
                    <a:pt x="13839" y="65814"/>
                    <a:pt x="13812" y="65429"/>
                    <a:pt x="13799" y="65030"/>
                  </a:cubicBezTo>
                  <a:cubicBezTo>
                    <a:pt x="13759" y="64272"/>
                    <a:pt x="13772" y="63501"/>
                    <a:pt x="13812" y="62744"/>
                  </a:cubicBezTo>
                  <a:cubicBezTo>
                    <a:pt x="13839" y="62345"/>
                    <a:pt x="13865" y="61959"/>
                    <a:pt x="13865" y="61561"/>
                  </a:cubicBezTo>
                  <a:cubicBezTo>
                    <a:pt x="13879" y="61162"/>
                    <a:pt x="13865" y="60776"/>
                    <a:pt x="13892" y="60391"/>
                  </a:cubicBezTo>
                  <a:cubicBezTo>
                    <a:pt x="13905" y="60005"/>
                    <a:pt x="13958" y="59633"/>
                    <a:pt x="13945" y="59248"/>
                  </a:cubicBezTo>
                  <a:cubicBezTo>
                    <a:pt x="13932" y="58889"/>
                    <a:pt x="13879" y="58530"/>
                    <a:pt x="13799" y="58184"/>
                  </a:cubicBezTo>
                  <a:cubicBezTo>
                    <a:pt x="13719" y="57839"/>
                    <a:pt x="13653" y="57480"/>
                    <a:pt x="13613" y="57121"/>
                  </a:cubicBezTo>
                  <a:cubicBezTo>
                    <a:pt x="13586" y="56788"/>
                    <a:pt x="13586" y="56443"/>
                    <a:pt x="13613" y="56110"/>
                  </a:cubicBezTo>
                  <a:cubicBezTo>
                    <a:pt x="13626" y="55765"/>
                    <a:pt x="13679" y="55419"/>
                    <a:pt x="13759" y="55074"/>
                  </a:cubicBezTo>
                  <a:cubicBezTo>
                    <a:pt x="13825" y="54755"/>
                    <a:pt x="13958" y="54436"/>
                    <a:pt x="13985" y="54103"/>
                  </a:cubicBezTo>
                  <a:cubicBezTo>
                    <a:pt x="14038" y="53425"/>
                    <a:pt x="13546" y="52987"/>
                    <a:pt x="13573" y="52295"/>
                  </a:cubicBezTo>
                  <a:cubicBezTo>
                    <a:pt x="13586" y="51551"/>
                    <a:pt x="13852" y="50846"/>
                    <a:pt x="13945" y="50115"/>
                  </a:cubicBezTo>
                  <a:cubicBezTo>
                    <a:pt x="13998" y="49637"/>
                    <a:pt x="14012" y="49171"/>
                    <a:pt x="13998" y="48693"/>
                  </a:cubicBezTo>
                  <a:cubicBezTo>
                    <a:pt x="13945" y="46632"/>
                    <a:pt x="13852" y="44559"/>
                    <a:pt x="13693" y="42485"/>
                  </a:cubicBezTo>
                  <a:cubicBezTo>
                    <a:pt x="13666" y="41807"/>
                    <a:pt x="13573" y="41129"/>
                    <a:pt x="13427" y="40464"/>
                  </a:cubicBezTo>
                  <a:cubicBezTo>
                    <a:pt x="13294" y="39999"/>
                    <a:pt x="13174" y="39534"/>
                    <a:pt x="13081" y="39055"/>
                  </a:cubicBezTo>
                  <a:cubicBezTo>
                    <a:pt x="13028" y="38510"/>
                    <a:pt x="13054" y="37965"/>
                    <a:pt x="13134" y="37434"/>
                  </a:cubicBezTo>
                  <a:cubicBezTo>
                    <a:pt x="13227" y="36556"/>
                    <a:pt x="13334" y="35679"/>
                    <a:pt x="13639" y="34868"/>
                  </a:cubicBezTo>
                  <a:cubicBezTo>
                    <a:pt x="13825" y="34389"/>
                    <a:pt x="13892" y="33884"/>
                    <a:pt x="13865" y="33366"/>
                  </a:cubicBezTo>
                  <a:cubicBezTo>
                    <a:pt x="13839" y="32887"/>
                    <a:pt x="13746" y="32395"/>
                    <a:pt x="13719" y="31917"/>
                  </a:cubicBezTo>
                  <a:cubicBezTo>
                    <a:pt x="13706" y="31332"/>
                    <a:pt x="13732" y="30747"/>
                    <a:pt x="13786" y="30162"/>
                  </a:cubicBezTo>
                  <a:cubicBezTo>
                    <a:pt x="13892" y="28766"/>
                    <a:pt x="13799" y="27371"/>
                    <a:pt x="13719" y="25975"/>
                  </a:cubicBezTo>
                  <a:cubicBezTo>
                    <a:pt x="13706" y="25496"/>
                    <a:pt x="13639" y="25004"/>
                    <a:pt x="13493" y="24539"/>
                  </a:cubicBezTo>
                  <a:cubicBezTo>
                    <a:pt x="13360" y="24140"/>
                    <a:pt x="13108" y="23742"/>
                    <a:pt x="13108" y="23303"/>
                  </a:cubicBezTo>
                  <a:cubicBezTo>
                    <a:pt x="13108" y="23064"/>
                    <a:pt x="13148" y="23037"/>
                    <a:pt x="13028" y="22878"/>
                  </a:cubicBezTo>
                  <a:cubicBezTo>
                    <a:pt x="12961" y="22784"/>
                    <a:pt x="12829" y="22731"/>
                    <a:pt x="12749" y="22638"/>
                  </a:cubicBezTo>
                  <a:cubicBezTo>
                    <a:pt x="12456" y="22306"/>
                    <a:pt x="12536" y="21894"/>
                    <a:pt x="12722" y="21522"/>
                  </a:cubicBezTo>
                  <a:cubicBezTo>
                    <a:pt x="12908" y="21149"/>
                    <a:pt x="13241" y="20884"/>
                    <a:pt x="13387" y="20498"/>
                  </a:cubicBezTo>
                  <a:cubicBezTo>
                    <a:pt x="13506" y="20086"/>
                    <a:pt x="13573" y="19661"/>
                    <a:pt x="13573" y="19235"/>
                  </a:cubicBezTo>
                  <a:cubicBezTo>
                    <a:pt x="13865" y="13891"/>
                    <a:pt x="13932" y="8561"/>
                    <a:pt x="13799" y="3217"/>
                  </a:cubicBezTo>
                  <a:cubicBezTo>
                    <a:pt x="13772" y="2419"/>
                    <a:pt x="13746" y="1608"/>
                    <a:pt x="13998" y="851"/>
                  </a:cubicBezTo>
                  <a:cubicBezTo>
                    <a:pt x="14078" y="705"/>
                    <a:pt x="14091" y="545"/>
                    <a:pt x="14065" y="386"/>
                  </a:cubicBezTo>
                  <a:cubicBezTo>
                    <a:pt x="13958" y="93"/>
                    <a:pt x="12961" y="173"/>
                    <a:pt x="12709" y="146"/>
                  </a:cubicBezTo>
                  <a:cubicBezTo>
                    <a:pt x="12190" y="80"/>
                    <a:pt x="11659" y="53"/>
                    <a:pt x="11127" y="40"/>
                  </a:cubicBezTo>
                  <a:cubicBezTo>
                    <a:pt x="10864" y="38"/>
                    <a:pt x="10588" y="37"/>
                    <a:pt x="10301" y="37"/>
                  </a:cubicBezTo>
                  <a:cubicBezTo>
                    <a:pt x="8507" y="37"/>
                    <a:pt x="6289" y="76"/>
                    <a:pt x="4201" y="76"/>
                  </a:cubicBezTo>
                  <a:cubicBezTo>
                    <a:pt x="2807" y="76"/>
                    <a:pt x="1472" y="58"/>
                    <a:pt x="3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7"/>
            <p:cNvSpPr/>
            <p:nvPr/>
          </p:nvSpPr>
          <p:spPr>
            <a:xfrm rot="8529976">
              <a:off x="-304849" y="483094"/>
              <a:ext cx="1080078" cy="652824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5" name="Google Shape;255;p27"/>
          <p:cNvGrpSpPr/>
          <p:nvPr/>
        </p:nvGrpSpPr>
        <p:grpSpPr>
          <a:xfrm>
            <a:off x="2043394" y="-1674310"/>
            <a:ext cx="2537617" cy="2623843"/>
            <a:chOff x="2043394" y="-1674310"/>
            <a:chExt cx="2537617" cy="2623843"/>
          </a:xfrm>
        </p:grpSpPr>
        <p:sp>
          <p:nvSpPr>
            <p:cNvPr id="256" name="Google Shape;256;p27"/>
            <p:cNvSpPr/>
            <p:nvPr/>
          </p:nvSpPr>
          <p:spPr>
            <a:xfrm rot="648443">
              <a:off x="2220903" y="-1488305"/>
              <a:ext cx="2182600" cy="2099805"/>
            </a:xfrm>
            <a:custGeom>
              <a:avLst/>
              <a:gdLst/>
              <a:ahLst/>
              <a:cxnLst/>
              <a:rect l="l" t="t" r="r" b="b"/>
              <a:pathLst>
                <a:path w="18664" h="17956" extrusionOk="0">
                  <a:moveTo>
                    <a:pt x="0" y="0"/>
                  </a:moveTo>
                  <a:cubicBezTo>
                    <a:pt x="67" y="0"/>
                    <a:pt x="213" y="5690"/>
                    <a:pt x="226" y="6235"/>
                  </a:cubicBezTo>
                  <a:cubicBezTo>
                    <a:pt x="266" y="8016"/>
                    <a:pt x="279" y="9797"/>
                    <a:pt x="266" y="11578"/>
                  </a:cubicBezTo>
                  <a:cubicBezTo>
                    <a:pt x="266" y="12389"/>
                    <a:pt x="253" y="13200"/>
                    <a:pt x="226" y="14024"/>
                  </a:cubicBezTo>
                  <a:cubicBezTo>
                    <a:pt x="200" y="14755"/>
                    <a:pt x="107" y="15526"/>
                    <a:pt x="133" y="16258"/>
                  </a:cubicBezTo>
                  <a:lnTo>
                    <a:pt x="133" y="16284"/>
                  </a:lnTo>
                  <a:cubicBezTo>
                    <a:pt x="149" y="16281"/>
                    <a:pt x="163" y="16280"/>
                    <a:pt x="175" y="16280"/>
                  </a:cubicBezTo>
                  <a:cubicBezTo>
                    <a:pt x="278" y="16280"/>
                    <a:pt x="278" y="16371"/>
                    <a:pt x="373" y="16430"/>
                  </a:cubicBezTo>
                  <a:cubicBezTo>
                    <a:pt x="386" y="16444"/>
                    <a:pt x="412" y="16444"/>
                    <a:pt x="426" y="16457"/>
                  </a:cubicBezTo>
                  <a:cubicBezTo>
                    <a:pt x="479" y="16469"/>
                    <a:pt x="536" y="16476"/>
                    <a:pt x="593" y="16476"/>
                  </a:cubicBezTo>
                  <a:cubicBezTo>
                    <a:pt x="662" y="16476"/>
                    <a:pt x="732" y="16466"/>
                    <a:pt x="798" y="16444"/>
                  </a:cubicBezTo>
                  <a:cubicBezTo>
                    <a:pt x="817" y="16434"/>
                    <a:pt x="836" y="16425"/>
                    <a:pt x="850" y="16425"/>
                  </a:cubicBezTo>
                  <a:cubicBezTo>
                    <a:pt x="855" y="16425"/>
                    <a:pt x="861" y="16427"/>
                    <a:pt x="864" y="16430"/>
                  </a:cubicBezTo>
                  <a:cubicBezTo>
                    <a:pt x="891" y="16430"/>
                    <a:pt x="904" y="16457"/>
                    <a:pt x="918" y="16484"/>
                  </a:cubicBezTo>
                  <a:cubicBezTo>
                    <a:pt x="977" y="16569"/>
                    <a:pt x="1075" y="16594"/>
                    <a:pt x="1177" y="16594"/>
                  </a:cubicBezTo>
                  <a:cubicBezTo>
                    <a:pt x="1233" y="16594"/>
                    <a:pt x="1291" y="16586"/>
                    <a:pt x="1343" y="16577"/>
                  </a:cubicBezTo>
                  <a:cubicBezTo>
                    <a:pt x="1371" y="16567"/>
                    <a:pt x="1399" y="16558"/>
                    <a:pt x="1428" y="16558"/>
                  </a:cubicBezTo>
                  <a:cubicBezTo>
                    <a:pt x="1439" y="16558"/>
                    <a:pt x="1451" y="16559"/>
                    <a:pt x="1463" y="16563"/>
                  </a:cubicBezTo>
                  <a:cubicBezTo>
                    <a:pt x="1516" y="16577"/>
                    <a:pt x="1569" y="16590"/>
                    <a:pt x="1609" y="16617"/>
                  </a:cubicBezTo>
                  <a:cubicBezTo>
                    <a:pt x="1642" y="16629"/>
                    <a:pt x="1678" y="16634"/>
                    <a:pt x="1717" y="16634"/>
                  </a:cubicBezTo>
                  <a:cubicBezTo>
                    <a:pt x="1926" y="16634"/>
                    <a:pt x="2200" y="16477"/>
                    <a:pt x="2380" y="16444"/>
                  </a:cubicBezTo>
                  <a:cubicBezTo>
                    <a:pt x="2442" y="16431"/>
                    <a:pt x="2491" y="16426"/>
                    <a:pt x="2531" y="16426"/>
                  </a:cubicBezTo>
                  <a:cubicBezTo>
                    <a:pt x="2708" y="16426"/>
                    <a:pt x="2722" y="16530"/>
                    <a:pt x="2938" y="16617"/>
                  </a:cubicBezTo>
                  <a:cubicBezTo>
                    <a:pt x="2985" y="16626"/>
                    <a:pt x="3025" y="16635"/>
                    <a:pt x="3064" y="16635"/>
                  </a:cubicBezTo>
                  <a:cubicBezTo>
                    <a:pt x="3080" y="16635"/>
                    <a:pt x="3095" y="16634"/>
                    <a:pt x="3111" y="16630"/>
                  </a:cubicBezTo>
                  <a:cubicBezTo>
                    <a:pt x="3403" y="16630"/>
                    <a:pt x="3669" y="16803"/>
                    <a:pt x="3789" y="17068"/>
                  </a:cubicBezTo>
                  <a:cubicBezTo>
                    <a:pt x="3815" y="17122"/>
                    <a:pt x="3842" y="17175"/>
                    <a:pt x="3895" y="17201"/>
                  </a:cubicBezTo>
                  <a:cubicBezTo>
                    <a:pt x="3905" y="17204"/>
                    <a:pt x="3916" y="17205"/>
                    <a:pt x="3927" y="17205"/>
                  </a:cubicBezTo>
                  <a:cubicBezTo>
                    <a:pt x="3973" y="17205"/>
                    <a:pt x="4025" y="17186"/>
                    <a:pt x="4068" y="17175"/>
                  </a:cubicBezTo>
                  <a:cubicBezTo>
                    <a:pt x="4085" y="17172"/>
                    <a:pt x="4101" y="17171"/>
                    <a:pt x="4118" y="17171"/>
                  </a:cubicBezTo>
                  <a:cubicBezTo>
                    <a:pt x="4224" y="17171"/>
                    <a:pt x="4330" y="17224"/>
                    <a:pt x="4436" y="17224"/>
                  </a:cubicBezTo>
                  <a:cubicBezTo>
                    <a:pt x="4460" y="17224"/>
                    <a:pt x="4483" y="17221"/>
                    <a:pt x="4507" y="17215"/>
                  </a:cubicBezTo>
                  <a:cubicBezTo>
                    <a:pt x="4600" y="17188"/>
                    <a:pt x="4666" y="17082"/>
                    <a:pt x="4786" y="17068"/>
                  </a:cubicBezTo>
                  <a:cubicBezTo>
                    <a:pt x="4791" y="17068"/>
                    <a:pt x="4797" y="17067"/>
                    <a:pt x="4803" y="17067"/>
                  </a:cubicBezTo>
                  <a:cubicBezTo>
                    <a:pt x="4903" y="17067"/>
                    <a:pt x="5005" y="17175"/>
                    <a:pt x="5118" y="17175"/>
                  </a:cubicBezTo>
                  <a:cubicBezTo>
                    <a:pt x="5171" y="17162"/>
                    <a:pt x="5238" y="17135"/>
                    <a:pt x="5304" y="17122"/>
                  </a:cubicBezTo>
                  <a:cubicBezTo>
                    <a:pt x="5319" y="17120"/>
                    <a:pt x="5334" y="17120"/>
                    <a:pt x="5349" y="17120"/>
                  </a:cubicBezTo>
                  <a:cubicBezTo>
                    <a:pt x="5480" y="17120"/>
                    <a:pt x="5609" y="17171"/>
                    <a:pt x="5716" y="17255"/>
                  </a:cubicBezTo>
                  <a:cubicBezTo>
                    <a:pt x="5996" y="17388"/>
                    <a:pt x="6248" y="17334"/>
                    <a:pt x="6514" y="17414"/>
                  </a:cubicBezTo>
                  <a:cubicBezTo>
                    <a:pt x="6674" y="17481"/>
                    <a:pt x="6740" y="17640"/>
                    <a:pt x="6939" y="17680"/>
                  </a:cubicBezTo>
                  <a:cubicBezTo>
                    <a:pt x="7050" y="17691"/>
                    <a:pt x="7160" y="17697"/>
                    <a:pt x="7269" y="17697"/>
                  </a:cubicBezTo>
                  <a:cubicBezTo>
                    <a:pt x="7423" y="17697"/>
                    <a:pt x="7576" y="17685"/>
                    <a:pt x="7724" y="17653"/>
                  </a:cubicBezTo>
                  <a:cubicBezTo>
                    <a:pt x="7759" y="17653"/>
                    <a:pt x="7795" y="17647"/>
                    <a:pt x="7826" y="17647"/>
                  </a:cubicBezTo>
                  <a:cubicBezTo>
                    <a:pt x="7842" y="17647"/>
                    <a:pt x="7857" y="17649"/>
                    <a:pt x="7870" y="17653"/>
                  </a:cubicBezTo>
                  <a:cubicBezTo>
                    <a:pt x="7936" y="17653"/>
                    <a:pt x="7990" y="17680"/>
                    <a:pt x="8043" y="17707"/>
                  </a:cubicBezTo>
                  <a:cubicBezTo>
                    <a:pt x="8136" y="17742"/>
                    <a:pt x="8218" y="17754"/>
                    <a:pt x="8297" y="17754"/>
                  </a:cubicBezTo>
                  <a:cubicBezTo>
                    <a:pt x="8455" y="17754"/>
                    <a:pt x="8597" y="17707"/>
                    <a:pt x="8774" y="17707"/>
                  </a:cubicBezTo>
                  <a:cubicBezTo>
                    <a:pt x="8814" y="17707"/>
                    <a:pt x="8854" y="17720"/>
                    <a:pt x="8893" y="17733"/>
                  </a:cubicBezTo>
                  <a:cubicBezTo>
                    <a:pt x="8994" y="17756"/>
                    <a:pt x="9099" y="17771"/>
                    <a:pt x="9206" y="17771"/>
                  </a:cubicBezTo>
                  <a:cubicBezTo>
                    <a:pt x="9283" y="17771"/>
                    <a:pt x="9361" y="17763"/>
                    <a:pt x="9438" y="17746"/>
                  </a:cubicBezTo>
                  <a:cubicBezTo>
                    <a:pt x="9492" y="17736"/>
                    <a:pt x="9537" y="17699"/>
                    <a:pt x="9594" y="17699"/>
                  </a:cubicBezTo>
                  <a:cubicBezTo>
                    <a:pt x="9608" y="17699"/>
                    <a:pt x="9622" y="17701"/>
                    <a:pt x="9638" y="17707"/>
                  </a:cubicBezTo>
                  <a:cubicBezTo>
                    <a:pt x="9718" y="17720"/>
                    <a:pt x="9731" y="17813"/>
                    <a:pt x="9797" y="17813"/>
                  </a:cubicBezTo>
                  <a:cubicBezTo>
                    <a:pt x="9851" y="17813"/>
                    <a:pt x="9890" y="17760"/>
                    <a:pt x="9930" y="17720"/>
                  </a:cubicBezTo>
                  <a:cubicBezTo>
                    <a:pt x="9948" y="17694"/>
                    <a:pt x="9982" y="17674"/>
                    <a:pt x="10015" y="17674"/>
                  </a:cubicBezTo>
                  <a:cubicBezTo>
                    <a:pt x="10032" y="17674"/>
                    <a:pt x="10049" y="17679"/>
                    <a:pt x="10063" y="17693"/>
                  </a:cubicBezTo>
                  <a:cubicBezTo>
                    <a:pt x="10103" y="17733"/>
                    <a:pt x="10077" y="17733"/>
                    <a:pt x="10090" y="17760"/>
                  </a:cubicBezTo>
                  <a:cubicBezTo>
                    <a:pt x="10143" y="17866"/>
                    <a:pt x="10382" y="17813"/>
                    <a:pt x="10382" y="17933"/>
                  </a:cubicBezTo>
                  <a:cubicBezTo>
                    <a:pt x="10463" y="17863"/>
                    <a:pt x="10563" y="17794"/>
                    <a:pt x="10667" y="17794"/>
                  </a:cubicBezTo>
                  <a:cubicBezTo>
                    <a:pt x="10683" y="17794"/>
                    <a:pt x="10699" y="17796"/>
                    <a:pt x="10715" y="17800"/>
                  </a:cubicBezTo>
                  <a:cubicBezTo>
                    <a:pt x="10747" y="17821"/>
                    <a:pt x="10780" y="17843"/>
                    <a:pt x="10812" y="17843"/>
                  </a:cubicBezTo>
                  <a:cubicBezTo>
                    <a:pt x="10820" y="17843"/>
                    <a:pt x="10827" y="17842"/>
                    <a:pt x="10834" y="17839"/>
                  </a:cubicBezTo>
                  <a:cubicBezTo>
                    <a:pt x="10874" y="17839"/>
                    <a:pt x="10901" y="17800"/>
                    <a:pt x="10941" y="17786"/>
                  </a:cubicBezTo>
                  <a:cubicBezTo>
                    <a:pt x="10951" y="17783"/>
                    <a:pt x="10960" y="17782"/>
                    <a:pt x="10970" y="17782"/>
                  </a:cubicBezTo>
                  <a:cubicBezTo>
                    <a:pt x="11040" y="17782"/>
                    <a:pt x="11112" y="17854"/>
                    <a:pt x="11193" y="17866"/>
                  </a:cubicBezTo>
                  <a:cubicBezTo>
                    <a:pt x="11326" y="17866"/>
                    <a:pt x="11379" y="17720"/>
                    <a:pt x="11446" y="17614"/>
                  </a:cubicBezTo>
                  <a:cubicBezTo>
                    <a:pt x="11486" y="17520"/>
                    <a:pt x="11565" y="17454"/>
                    <a:pt x="11658" y="17401"/>
                  </a:cubicBezTo>
                  <a:cubicBezTo>
                    <a:pt x="11707" y="17392"/>
                    <a:pt x="11757" y="17388"/>
                    <a:pt x="11808" y="17388"/>
                  </a:cubicBezTo>
                  <a:cubicBezTo>
                    <a:pt x="11908" y="17388"/>
                    <a:pt x="12009" y="17405"/>
                    <a:pt x="12097" y="17441"/>
                  </a:cubicBezTo>
                  <a:lnTo>
                    <a:pt x="12190" y="17481"/>
                  </a:lnTo>
                  <a:lnTo>
                    <a:pt x="12323" y="17534"/>
                  </a:lnTo>
                  <a:cubicBezTo>
                    <a:pt x="12350" y="17534"/>
                    <a:pt x="12363" y="17547"/>
                    <a:pt x="12390" y="17574"/>
                  </a:cubicBezTo>
                  <a:cubicBezTo>
                    <a:pt x="12416" y="17587"/>
                    <a:pt x="12429" y="17614"/>
                    <a:pt x="12456" y="17640"/>
                  </a:cubicBezTo>
                  <a:cubicBezTo>
                    <a:pt x="12483" y="17653"/>
                    <a:pt x="12523" y="17667"/>
                    <a:pt x="12562" y="17680"/>
                  </a:cubicBezTo>
                  <a:lnTo>
                    <a:pt x="12775" y="17720"/>
                  </a:lnTo>
                  <a:cubicBezTo>
                    <a:pt x="12822" y="17733"/>
                    <a:pt x="12871" y="17740"/>
                    <a:pt x="12921" y="17740"/>
                  </a:cubicBezTo>
                  <a:cubicBezTo>
                    <a:pt x="12971" y="17740"/>
                    <a:pt x="13021" y="17733"/>
                    <a:pt x="13068" y="17720"/>
                  </a:cubicBezTo>
                  <a:cubicBezTo>
                    <a:pt x="13081" y="17720"/>
                    <a:pt x="13107" y="17707"/>
                    <a:pt x="13121" y="17707"/>
                  </a:cubicBezTo>
                  <a:cubicBezTo>
                    <a:pt x="13147" y="17707"/>
                    <a:pt x="13174" y="17720"/>
                    <a:pt x="13187" y="17733"/>
                  </a:cubicBezTo>
                  <a:cubicBezTo>
                    <a:pt x="13226" y="17758"/>
                    <a:pt x="13264" y="17769"/>
                    <a:pt x="13299" y="17769"/>
                  </a:cubicBezTo>
                  <a:cubicBezTo>
                    <a:pt x="13435" y="17769"/>
                    <a:pt x="13550" y="17621"/>
                    <a:pt x="13666" y="17547"/>
                  </a:cubicBezTo>
                  <a:cubicBezTo>
                    <a:pt x="13759" y="17481"/>
                    <a:pt x="13785" y="17441"/>
                    <a:pt x="13892" y="17427"/>
                  </a:cubicBezTo>
                  <a:cubicBezTo>
                    <a:pt x="13896" y="17427"/>
                    <a:pt x="13901" y="17426"/>
                    <a:pt x="13905" y="17426"/>
                  </a:cubicBezTo>
                  <a:cubicBezTo>
                    <a:pt x="13971" y="17426"/>
                    <a:pt x="14011" y="17499"/>
                    <a:pt x="14080" y="17499"/>
                  </a:cubicBezTo>
                  <a:cubicBezTo>
                    <a:pt x="14099" y="17499"/>
                    <a:pt x="14120" y="17494"/>
                    <a:pt x="14144" y="17481"/>
                  </a:cubicBezTo>
                  <a:cubicBezTo>
                    <a:pt x="14264" y="17414"/>
                    <a:pt x="14277" y="17241"/>
                    <a:pt x="14397" y="17228"/>
                  </a:cubicBezTo>
                  <a:cubicBezTo>
                    <a:pt x="14477" y="17228"/>
                    <a:pt x="14543" y="17281"/>
                    <a:pt x="14570" y="17348"/>
                  </a:cubicBezTo>
                  <a:cubicBezTo>
                    <a:pt x="14709" y="17627"/>
                    <a:pt x="15119" y="17877"/>
                    <a:pt x="15489" y="17877"/>
                  </a:cubicBezTo>
                  <a:cubicBezTo>
                    <a:pt x="15612" y="17877"/>
                    <a:pt x="15730" y="17849"/>
                    <a:pt x="15833" y="17786"/>
                  </a:cubicBezTo>
                  <a:cubicBezTo>
                    <a:pt x="15924" y="17729"/>
                    <a:pt x="16016" y="17632"/>
                    <a:pt x="16116" y="17632"/>
                  </a:cubicBezTo>
                  <a:cubicBezTo>
                    <a:pt x="16132" y="17632"/>
                    <a:pt x="16148" y="17635"/>
                    <a:pt x="16165" y="17640"/>
                  </a:cubicBezTo>
                  <a:cubicBezTo>
                    <a:pt x="16205" y="17640"/>
                    <a:pt x="16245" y="17680"/>
                    <a:pt x="16284" y="17680"/>
                  </a:cubicBezTo>
                  <a:cubicBezTo>
                    <a:pt x="16295" y="17682"/>
                    <a:pt x="16305" y="17683"/>
                    <a:pt x="16315" y="17683"/>
                  </a:cubicBezTo>
                  <a:cubicBezTo>
                    <a:pt x="16477" y="17683"/>
                    <a:pt x="16535" y="17385"/>
                    <a:pt x="16723" y="17348"/>
                  </a:cubicBezTo>
                  <a:cubicBezTo>
                    <a:pt x="16735" y="17345"/>
                    <a:pt x="16747" y="17344"/>
                    <a:pt x="16759" y="17344"/>
                  </a:cubicBezTo>
                  <a:cubicBezTo>
                    <a:pt x="16965" y="17344"/>
                    <a:pt x="17073" y="17749"/>
                    <a:pt x="17292" y="17749"/>
                  </a:cubicBezTo>
                  <a:cubicBezTo>
                    <a:pt x="17302" y="17749"/>
                    <a:pt x="17311" y="17748"/>
                    <a:pt x="17321" y="17746"/>
                  </a:cubicBezTo>
                  <a:cubicBezTo>
                    <a:pt x="17361" y="17733"/>
                    <a:pt x="17401" y="17720"/>
                    <a:pt x="17454" y="17707"/>
                  </a:cubicBezTo>
                  <a:cubicBezTo>
                    <a:pt x="17507" y="17720"/>
                    <a:pt x="17547" y="17746"/>
                    <a:pt x="17587" y="17786"/>
                  </a:cubicBezTo>
                  <a:cubicBezTo>
                    <a:pt x="17688" y="17879"/>
                    <a:pt x="17890" y="17955"/>
                    <a:pt x="18072" y="17955"/>
                  </a:cubicBezTo>
                  <a:cubicBezTo>
                    <a:pt x="18178" y="17955"/>
                    <a:pt x="18277" y="17930"/>
                    <a:pt x="18345" y="17866"/>
                  </a:cubicBezTo>
                  <a:cubicBezTo>
                    <a:pt x="18531" y="17693"/>
                    <a:pt x="18451" y="17281"/>
                    <a:pt x="18465" y="17055"/>
                  </a:cubicBezTo>
                  <a:cubicBezTo>
                    <a:pt x="18504" y="16470"/>
                    <a:pt x="18531" y="15872"/>
                    <a:pt x="18558" y="15274"/>
                  </a:cubicBezTo>
                  <a:cubicBezTo>
                    <a:pt x="18597" y="13998"/>
                    <a:pt x="18624" y="12722"/>
                    <a:pt x="18637" y="11432"/>
                  </a:cubicBezTo>
                  <a:cubicBezTo>
                    <a:pt x="18664" y="7617"/>
                    <a:pt x="18558" y="3815"/>
                    <a:pt x="18398" y="0"/>
                  </a:cubicBezTo>
                  <a:lnTo>
                    <a:pt x="17574" y="0"/>
                  </a:lnTo>
                  <a:lnTo>
                    <a:pt x="17574" y="718"/>
                  </a:lnTo>
                  <a:cubicBezTo>
                    <a:pt x="17773" y="771"/>
                    <a:pt x="17920" y="957"/>
                    <a:pt x="17920" y="1170"/>
                  </a:cubicBezTo>
                  <a:cubicBezTo>
                    <a:pt x="17920" y="1436"/>
                    <a:pt x="17707" y="1662"/>
                    <a:pt x="17441" y="1662"/>
                  </a:cubicBezTo>
                  <a:cubicBezTo>
                    <a:pt x="17175" y="1662"/>
                    <a:pt x="16962" y="1436"/>
                    <a:pt x="16962" y="1170"/>
                  </a:cubicBezTo>
                  <a:cubicBezTo>
                    <a:pt x="16962" y="957"/>
                    <a:pt x="17109" y="771"/>
                    <a:pt x="17321" y="718"/>
                  </a:cubicBezTo>
                  <a:lnTo>
                    <a:pt x="17321" y="0"/>
                  </a:lnTo>
                  <a:lnTo>
                    <a:pt x="15952" y="0"/>
                  </a:lnTo>
                  <a:lnTo>
                    <a:pt x="15952" y="718"/>
                  </a:lnTo>
                  <a:cubicBezTo>
                    <a:pt x="16165" y="771"/>
                    <a:pt x="16311" y="957"/>
                    <a:pt x="16311" y="1170"/>
                  </a:cubicBezTo>
                  <a:cubicBezTo>
                    <a:pt x="16311" y="1436"/>
                    <a:pt x="16098" y="1662"/>
                    <a:pt x="15833" y="1662"/>
                  </a:cubicBezTo>
                  <a:cubicBezTo>
                    <a:pt x="15567" y="1662"/>
                    <a:pt x="15341" y="1436"/>
                    <a:pt x="15341" y="1170"/>
                  </a:cubicBezTo>
                  <a:cubicBezTo>
                    <a:pt x="15341" y="957"/>
                    <a:pt x="15487" y="771"/>
                    <a:pt x="15700" y="718"/>
                  </a:cubicBezTo>
                  <a:lnTo>
                    <a:pt x="15700" y="0"/>
                  </a:lnTo>
                  <a:lnTo>
                    <a:pt x="14277" y="0"/>
                  </a:lnTo>
                  <a:lnTo>
                    <a:pt x="14277" y="718"/>
                  </a:lnTo>
                  <a:cubicBezTo>
                    <a:pt x="14490" y="771"/>
                    <a:pt x="14636" y="957"/>
                    <a:pt x="14636" y="1170"/>
                  </a:cubicBezTo>
                  <a:cubicBezTo>
                    <a:pt x="14636" y="1436"/>
                    <a:pt x="14410" y="1662"/>
                    <a:pt x="14144" y="1662"/>
                  </a:cubicBezTo>
                  <a:cubicBezTo>
                    <a:pt x="13878" y="1662"/>
                    <a:pt x="13666" y="1436"/>
                    <a:pt x="13666" y="1170"/>
                  </a:cubicBezTo>
                  <a:cubicBezTo>
                    <a:pt x="13666" y="957"/>
                    <a:pt x="13812" y="771"/>
                    <a:pt x="14025" y="718"/>
                  </a:cubicBezTo>
                  <a:lnTo>
                    <a:pt x="14025" y="0"/>
                  </a:lnTo>
                  <a:lnTo>
                    <a:pt x="12655" y="0"/>
                  </a:lnTo>
                  <a:lnTo>
                    <a:pt x="12655" y="718"/>
                  </a:lnTo>
                  <a:cubicBezTo>
                    <a:pt x="12868" y="771"/>
                    <a:pt x="13014" y="957"/>
                    <a:pt x="13014" y="1170"/>
                  </a:cubicBezTo>
                  <a:cubicBezTo>
                    <a:pt x="13014" y="1436"/>
                    <a:pt x="12802" y="1662"/>
                    <a:pt x="12536" y="1662"/>
                  </a:cubicBezTo>
                  <a:cubicBezTo>
                    <a:pt x="12270" y="1662"/>
                    <a:pt x="12057" y="1436"/>
                    <a:pt x="12057" y="1170"/>
                  </a:cubicBezTo>
                  <a:cubicBezTo>
                    <a:pt x="12057" y="957"/>
                    <a:pt x="12203" y="771"/>
                    <a:pt x="12416" y="718"/>
                  </a:cubicBezTo>
                  <a:lnTo>
                    <a:pt x="12416" y="0"/>
                  </a:lnTo>
                  <a:lnTo>
                    <a:pt x="11047" y="0"/>
                  </a:lnTo>
                  <a:lnTo>
                    <a:pt x="11047" y="718"/>
                  </a:lnTo>
                  <a:cubicBezTo>
                    <a:pt x="11260" y="771"/>
                    <a:pt x="11406" y="957"/>
                    <a:pt x="11406" y="1170"/>
                  </a:cubicBezTo>
                  <a:cubicBezTo>
                    <a:pt x="11406" y="1436"/>
                    <a:pt x="11180" y="1662"/>
                    <a:pt x="10914" y="1662"/>
                  </a:cubicBezTo>
                  <a:cubicBezTo>
                    <a:pt x="10648" y="1662"/>
                    <a:pt x="10435" y="1436"/>
                    <a:pt x="10435" y="1170"/>
                  </a:cubicBezTo>
                  <a:cubicBezTo>
                    <a:pt x="10435" y="957"/>
                    <a:pt x="10582" y="771"/>
                    <a:pt x="10794" y="718"/>
                  </a:cubicBezTo>
                  <a:lnTo>
                    <a:pt x="10794" y="0"/>
                  </a:lnTo>
                  <a:lnTo>
                    <a:pt x="9425" y="0"/>
                  </a:lnTo>
                  <a:lnTo>
                    <a:pt x="9425" y="718"/>
                  </a:lnTo>
                  <a:cubicBezTo>
                    <a:pt x="9638" y="771"/>
                    <a:pt x="9784" y="957"/>
                    <a:pt x="9784" y="1170"/>
                  </a:cubicBezTo>
                  <a:cubicBezTo>
                    <a:pt x="9784" y="1436"/>
                    <a:pt x="9571" y="1662"/>
                    <a:pt x="9306" y="1662"/>
                  </a:cubicBezTo>
                  <a:cubicBezTo>
                    <a:pt x="9040" y="1662"/>
                    <a:pt x="8827" y="1436"/>
                    <a:pt x="8827" y="1170"/>
                  </a:cubicBezTo>
                  <a:cubicBezTo>
                    <a:pt x="8827" y="957"/>
                    <a:pt x="8973" y="771"/>
                    <a:pt x="9186" y="718"/>
                  </a:cubicBezTo>
                  <a:lnTo>
                    <a:pt x="9186" y="0"/>
                  </a:lnTo>
                  <a:lnTo>
                    <a:pt x="7817" y="0"/>
                  </a:lnTo>
                  <a:lnTo>
                    <a:pt x="7817" y="718"/>
                  </a:lnTo>
                  <a:cubicBezTo>
                    <a:pt x="8016" y="771"/>
                    <a:pt x="8162" y="957"/>
                    <a:pt x="8176" y="1170"/>
                  </a:cubicBezTo>
                  <a:cubicBezTo>
                    <a:pt x="8176" y="1436"/>
                    <a:pt x="7950" y="1662"/>
                    <a:pt x="7684" y="1662"/>
                  </a:cubicBezTo>
                  <a:cubicBezTo>
                    <a:pt x="7418" y="1662"/>
                    <a:pt x="7205" y="1436"/>
                    <a:pt x="7205" y="1170"/>
                  </a:cubicBezTo>
                  <a:cubicBezTo>
                    <a:pt x="7205" y="957"/>
                    <a:pt x="7351" y="771"/>
                    <a:pt x="7564" y="718"/>
                  </a:cubicBezTo>
                  <a:lnTo>
                    <a:pt x="7564" y="0"/>
                  </a:lnTo>
                  <a:lnTo>
                    <a:pt x="6195" y="0"/>
                  </a:lnTo>
                  <a:lnTo>
                    <a:pt x="6195" y="718"/>
                  </a:lnTo>
                  <a:cubicBezTo>
                    <a:pt x="6408" y="771"/>
                    <a:pt x="6554" y="957"/>
                    <a:pt x="6554" y="1170"/>
                  </a:cubicBezTo>
                  <a:cubicBezTo>
                    <a:pt x="6554" y="1436"/>
                    <a:pt x="6341" y="1662"/>
                    <a:pt x="6075" y="1662"/>
                  </a:cubicBezTo>
                  <a:cubicBezTo>
                    <a:pt x="5809" y="1662"/>
                    <a:pt x="5597" y="1436"/>
                    <a:pt x="5597" y="1170"/>
                  </a:cubicBezTo>
                  <a:cubicBezTo>
                    <a:pt x="5597" y="957"/>
                    <a:pt x="5743" y="771"/>
                    <a:pt x="5942" y="718"/>
                  </a:cubicBezTo>
                  <a:lnTo>
                    <a:pt x="5942" y="0"/>
                  </a:lnTo>
                  <a:lnTo>
                    <a:pt x="4586" y="0"/>
                  </a:lnTo>
                  <a:lnTo>
                    <a:pt x="4586" y="718"/>
                  </a:lnTo>
                  <a:cubicBezTo>
                    <a:pt x="4786" y="771"/>
                    <a:pt x="4932" y="957"/>
                    <a:pt x="4945" y="1170"/>
                  </a:cubicBezTo>
                  <a:cubicBezTo>
                    <a:pt x="4945" y="1436"/>
                    <a:pt x="4719" y="1662"/>
                    <a:pt x="4454" y="1662"/>
                  </a:cubicBezTo>
                  <a:cubicBezTo>
                    <a:pt x="4188" y="1662"/>
                    <a:pt x="3975" y="1436"/>
                    <a:pt x="3975" y="1170"/>
                  </a:cubicBezTo>
                  <a:cubicBezTo>
                    <a:pt x="3975" y="957"/>
                    <a:pt x="4121" y="771"/>
                    <a:pt x="4334" y="718"/>
                  </a:cubicBezTo>
                  <a:lnTo>
                    <a:pt x="4334" y="0"/>
                  </a:lnTo>
                  <a:lnTo>
                    <a:pt x="2965" y="0"/>
                  </a:lnTo>
                  <a:lnTo>
                    <a:pt x="2965" y="718"/>
                  </a:lnTo>
                  <a:cubicBezTo>
                    <a:pt x="3177" y="771"/>
                    <a:pt x="3324" y="957"/>
                    <a:pt x="3324" y="1170"/>
                  </a:cubicBezTo>
                  <a:cubicBezTo>
                    <a:pt x="3324" y="1436"/>
                    <a:pt x="3111" y="1662"/>
                    <a:pt x="2845" y="1662"/>
                  </a:cubicBezTo>
                  <a:cubicBezTo>
                    <a:pt x="2579" y="1662"/>
                    <a:pt x="2367" y="1436"/>
                    <a:pt x="2367" y="1170"/>
                  </a:cubicBezTo>
                  <a:cubicBezTo>
                    <a:pt x="2367" y="957"/>
                    <a:pt x="2513" y="771"/>
                    <a:pt x="2712" y="718"/>
                  </a:cubicBezTo>
                  <a:lnTo>
                    <a:pt x="2712" y="0"/>
                  </a:lnTo>
                  <a:lnTo>
                    <a:pt x="1356" y="0"/>
                  </a:lnTo>
                  <a:lnTo>
                    <a:pt x="1356" y="718"/>
                  </a:lnTo>
                  <a:cubicBezTo>
                    <a:pt x="1556" y="771"/>
                    <a:pt x="1702" y="957"/>
                    <a:pt x="1702" y="1170"/>
                  </a:cubicBezTo>
                  <a:cubicBezTo>
                    <a:pt x="1702" y="1436"/>
                    <a:pt x="1489" y="1662"/>
                    <a:pt x="1223" y="1662"/>
                  </a:cubicBezTo>
                  <a:cubicBezTo>
                    <a:pt x="957" y="1662"/>
                    <a:pt x="745" y="1436"/>
                    <a:pt x="745" y="1170"/>
                  </a:cubicBezTo>
                  <a:cubicBezTo>
                    <a:pt x="745" y="957"/>
                    <a:pt x="891" y="771"/>
                    <a:pt x="1104" y="718"/>
                  </a:cubicBezTo>
                  <a:lnTo>
                    <a:pt x="110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7"/>
            <p:cNvSpPr/>
            <p:nvPr/>
          </p:nvSpPr>
          <p:spPr>
            <a:xfrm rot="-10330496">
              <a:off x="2465577" y="226225"/>
              <a:ext cx="1080075" cy="652821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53924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8"/>
          <p:cNvSpPr txBox="1">
            <a:spLocks noGrp="1"/>
          </p:cNvSpPr>
          <p:nvPr>
            <p:ph type="title"/>
          </p:nvPr>
        </p:nvSpPr>
        <p:spPr>
          <a:xfrm>
            <a:off x="718925" y="1476975"/>
            <a:ext cx="3157800" cy="104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"/>
          </p:nvPr>
        </p:nvSpPr>
        <p:spPr>
          <a:xfrm>
            <a:off x="718975" y="2615229"/>
            <a:ext cx="31578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8"/>
          <p:cNvSpPr/>
          <p:nvPr/>
        </p:nvSpPr>
        <p:spPr>
          <a:xfrm>
            <a:off x="4192725" y="4452552"/>
            <a:ext cx="3752463" cy="3005013"/>
          </a:xfrm>
          <a:custGeom>
            <a:avLst/>
            <a:gdLst/>
            <a:ahLst/>
            <a:cxnLst/>
            <a:rect l="l" t="t" r="r" b="b"/>
            <a:pathLst>
              <a:path w="22692" h="18172" fill="none" extrusionOk="0">
                <a:moveTo>
                  <a:pt x="21283" y="5503"/>
                </a:moveTo>
                <a:cubicBezTo>
                  <a:pt x="22692" y="9425"/>
                  <a:pt x="19395" y="14210"/>
                  <a:pt x="13918" y="16191"/>
                </a:cubicBezTo>
                <a:cubicBezTo>
                  <a:pt x="8428" y="18172"/>
                  <a:pt x="2832" y="16590"/>
                  <a:pt x="1423" y="12668"/>
                </a:cubicBezTo>
                <a:cubicBezTo>
                  <a:pt x="0" y="8747"/>
                  <a:pt x="3297" y="3961"/>
                  <a:pt x="8787" y="1981"/>
                </a:cubicBezTo>
                <a:cubicBezTo>
                  <a:pt x="14264" y="0"/>
                  <a:pt x="19860" y="1582"/>
                  <a:pt x="21283" y="5503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1329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8"/>
          <p:cNvSpPr/>
          <p:nvPr/>
        </p:nvSpPr>
        <p:spPr>
          <a:xfrm rot="4682026" flipH="1">
            <a:off x="2275471" y="-4523638"/>
            <a:ext cx="1711245" cy="8539344"/>
          </a:xfrm>
          <a:custGeom>
            <a:avLst/>
            <a:gdLst/>
            <a:ahLst/>
            <a:cxnLst/>
            <a:rect l="l" t="t" r="r" b="b"/>
            <a:pathLst>
              <a:path w="14092" h="70321" extrusionOk="0">
                <a:moveTo>
                  <a:pt x="360" y="0"/>
                </a:moveTo>
                <a:lnTo>
                  <a:pt x="360" y="0"/>
                </a:lnTo>
                <a:cubicBezTo>
                  <a:pt x="386" y="532"/>
                  <a:pt x="373" y="1063"/>
                  <a:pt x="320" y="1582"/>
                </a:cubicBezTo>
                <a:lnTo>
                  <a:pt x="918" y="1582"/>
                </a:lnTo>
                <a:cubicBezTo>
                  <a:pt x="984" y="1356"/>
                  <a:pt x="1197" y="1196"/>
                  <a:pt x="1436" y="1196"/>
                </a:cubicBezTo>
                <a:cubicBezTo>
                  <a:pt x="1729" y="1196"/>
                  <a:pt x="1968" y="1436"/>
                  <a:pt x="1968" y="1728"/>
                </a:cubicBezTo>
                <a:cubicBezTo>
                  <a:pt x="1968" y="2021"/>
                  <a:pt x="1729" y="2260"/>
                  <a:pt x="1436" y="2260"/>
                </a:cubicBezTo>
                <a:cubicBezTo>
                  <a:pt x="1197" y="2260"/>
                  <a:pt x="984" y="2100"/>
                  <a:pt x="918" y="1861"/>
                </a:cubicBezTo>
                <a:lnTo>
                  <a:pt x="306" y="1861"/>
                </a:lnTo>
                <a:cubicBezTo>
                  <a:pt x="253" y="2366"/>
                  <a:pt x="200" y="2871"/>
                  <a:pt x="147" y="3376"/>
                </a:cubicBezTo>
                <a:lnTo>
                  <a:pt x="918" y="3376"/>
                </a:lnTo>
                <a:cubicBezTo>
                  <a:pt x="984" y="3137"/>
                  <a:pt x="1197" y="2978"/>
                  <a:pt x="1436" y="2978"/>
                </a:cubicBezTo>
                <a:cubicBezTo>
                  <a:pt x="1729" y="2978"/>
                  <a:pt x="1968" y="3217"/>
                  <a:pt x="1968" y="3509"/>
                </a:cubicBezTo>
                <a:cubicBezTo>
                  <a:pt x="1968" y="3802"/>
                  <a:pt x="1729" y="4041"/>
                  <a:pt x="1436" y="4041"/>
                </a:cubicBezTo>
                <a:cubicBezTo>
                  <a:pt x="1197" y="4041"/>
                  <a:pt x="984" y="3882"/>
                  <a:pt x="918" y="3656"/>
                </a:cubicBezTo>
                <a:lnTo>
                  <a:pt x="120" y="3656"/>
                </a:lnTo>
                <a:cubicBezTo>
                  <a:pt x="67" y="4147"/>
                  <a:pt x="27" y="4666"/>
                  <a:pt x="1" y="5158"/>
                </a:cubicBezTo>
                <a:lnTo>
                  <a:pt x="918" y="5158"/>
                </a:lnTo>
                <a:cubicBezTo>
                  <a:pt x="984" y="4932"/>
                  <a:pt x="1197" y="4772"/>
                  <a:pt x="1436" y="4772"/>
                </a:cubicBezTo>
                <a:cubicBezTo>
                  <a:pt x="1729" y="4772"/>
                  <a:pt x="1968" y="5012"/>
                  <a:pt x="1968" y="5304"/>
                </a:cubicBezTo>
                <a:cubicBezTo>
                  <a:pt x="1968" y="5596"/>
                  <a:pt x="1729" y="5836"/>
                  <a:pt x="1436" y="5836"/>
                </a:cubicBezTo>
                <a:cubicBezTo>
                  <a:pt x="1197" y="5836"/>
                  <a:pt x="984" y="5676"/>
                  <a:pt x="918" y="5437"/>
                </a:cubicBezTo>
                <a:lnTo>
                  <a:pt x="1" y="5437"/>
                </a:lnTo>
                <a:lnTo>
                  <a:pt x="1" y="5570"/>
                </a:lnTo>
                <a:lnTo>
                  <a:pt x="1" y="6952"/>
                </a:lnTo>
                <a:lnTo>
                  <a:pt x="931" y="6952"/>
                </a:lnTo>
                <a:cubicBezTo>
                  <a:pt x="984" y="6713"/>
                  <a:pt x="1197" y="6554"/>
                  <a:pt x="1436" y="6554"/>
                </a:cubicBezTo>
                <a:cubicBezTo>
                  <a:pt x="1729" y="6554"/>
                  <a:pt x="1968" y="6793"/>
                  <a:pt x="1968" y="7085"/>
                </a:cubicBezTo>
                <a:cubicBezTo>
                  <a:pt x="1968" y="7378"/>
                  <a:pt x="1729" y="7617"/>
                  <a:pt x="1436" y="7617"/>
                </a:cubicBezTo>
                <a:cubicBezTo>
                  <a:pt x="1197" y="7617"/>
                  <a:pt x="984" y="7457"/>
                  <a:pt x="931" y="7232"/>
                </a:cubicBezTo>
                <a:lnTo>
                  <a:pt x="1" y="7232"/>
                </a:lnTo>
                <a:lnTo>
                  <a:pt x="1" y="8734"/>
                </a:lnTo>
                <a:lnTo>
                  <a:pt x="931" y="8734"/>
                </a:lnTo>
                <a:cubicBezTo>
                  <a:pt x="984" y="8508"/>
                  <a:pt x="1197" y="8348"/>
                  <a:pt x="1436" y="8348"/>
                </a:cubicBezTo>
                <a:cubicBezTo>
                  <a:pt x="1729" y="8348"/>
                  <a:pt x="1968" y="8587"/>
                  <a:pt x="1968" y="8880"/>
                </a:cubicBezTo>
                <a:cubicBezTo>
                  <a:pt x="1968" y="9172"/>
                  <a:pt x="1729" y="9412"/>
                  <a:pt x="1436" y="9412"/>
                </a:cubicBezTo>
                <a:cubicBezTo>
                  <a:pt x="1197" y="9412"/>
                  <a:pt x="984" y="9252"/>
                  <a:pt x="931" y="9013"/>
                </a:cubicBezTo>
                <a:lnTo>
                  <a:pt x="1" y="9013"/>
                </a:lnTo>
                <a:lnTo>
                  <a:pt x="1" y="10794"/>
                </a:lnTo>
                <a:lnTo>
                  <a:pt x="918" y="10794"/>
                </a:lnTo>
                <a:cubicBezTo>
                  <a:pt x="984" y="10555"/>
                  <a:pt x="1197" y="10395"/>
                  <a:pt x="1436" y="10395"/>
                </a:cubicBezTo>
                <a:cubicBezTo>
                  <a:pt x="1729" y="10395"/>
                  <a:pt x="1968" y="10635"/>
                  <a:pt x="1968" y="10927"/>
                </a:cubicBezTo>
                <a:cubicBezTo>
                  <a:pt x="1968" y="11219"/>
                  <a:pt x="1729" y="11459"/>
                  <a:pt x="1436" y="11459"/>
                </a:cubicBezTo>
                <a:cubicBezTo>
                  <a:pt x="1197" y="11459"/>
                  <a:pt x="984" y="11299"/>
                  <a:pt x="918" y="11060"/>
                </a:cubicBezTo>
                <a:lnTo>
                  <a:pt x="1" y="11060"/>
                </a:lnTo>
                <a:lnTo>
                  <a:pt x="1" y="12575"/>
                </a:lnTo>
                <a:lnTo>
                  <a:pt x="918" y="12575"/>
                </a:lnTo>
                <a:cubicBezTo>
                  <a:pt x="984" y="12349"/>
                  <a:pt x="1197" y="12177"/>
                  <a:pt x="1436" y="12177"/>
                </a:cubicBezTo>
                <a:cubicBezTo>
                  <a:pt x="1729" y="12177"/>
                  <a:pt x="1968" y="12416"/>
                  <a:pt x="1968" y="12722"/>
                </a:cubicBezTo>
                <a:cubicBezTo>
                  <a:pt x="1968" y="13014"/>
                  <a:pt x="1729" y="13253"/>
                  <a:pt x="1436" y="13253"/>
                </a:cubicBezTo>
                <a:cubicBezTo>
                  <a:pt x="1197" y="13240"/>
                  <a:pt x="984" y="13080"/>
                  <a:pt x="918" y="12855"/>
                </a:cubicBezTo>
                <a:lnTo>
                  <a:pt x="1" y="12855"/>
                </a:lnTo>
                <a:lnTo>
                  <a:pt x="1" y="12961"/>
                </a:lnTo>
                <a:lnTo>
                  <a:pt x="1" y="14436"/>
                </a:lnTo>
                <a:lnTo>
                  <a:pt x="918" y="14436"/>
                </a:lnTo>
                <a:cubicBezTo>
                  <a:pt x="984" y="14197"/>
                  <a:pt x="1184" y="14038"/>
                  <a:pt x="1436" y="14038"/>
                </a:cubicBezTo>
                <a:cubicBezTo>
                  <a:pt x="1729" y="14038"/>
                  <a:pt x="1968" y="14277"/>
                  <a:pt x="1968" y="14569"/>
                </a:cubicBezTo>
                <a:cubicBezTo>
                  <a:pt x="1968" y="14862"/>
                  <a:pt x="1729" y="15101"/>
                  <a:pt x="1436" y="15101"/>
                </a:cubicBezTo>
                <a:cubicBezTo>
                  <a:pt x="1184" y="15101"/>
                  <a:pt x="984" y="14942"/>
                  <a:pt x="918" y="14702"/>
                </a:cubicBezTo>
                <a:lnTo>
                  <a:pt x="1" y="14702"/>
                </a:lnTo>
                <a:lnTo>
                  <a:pt x="1" y="16218"/>
                </a:lnTo>
                <a:lnTo>
                  <a:pt x="918" y="16218"/>
                </a:lnTo>
                <a:cubicBezTo>
                  <a:pt x="971" y="15992"/>
                  <a:pt x="1184" y="15819"/>
                  <a:pt x="1423" y="15819"/>
                </a:cubicBezTo>
                <a:cubicBezTo>
                  <a:pt x="1715" y="15819"/>
                  <a:pt x="1955" y="16058"/>
                  <a:pt x="1955" y="16351"/>
                </a:cubicBezTo>
                <a:cubicBezTo>
                  <a:pt x="1955" y="16656"/>
                  <a:pt x="1715" y="16896"/>
                  <a:pt x="1423" y="16896"/>
                </a:cubicBezTo>
                <a:cubicBezTo>
                  <a:pt x="1184" y="16882"/>
                  <a:pt x="971" y="16723"/>
                  <a:pt x="918" y="16497"/>
                </a:cubicBezTo>
                <a:lnTo>
                  <a:pt x="1" y="16497"/>
                </a:lnTo>
                <a:lnTo>
                  <a:pt x="1" y="18012"/>
                </a:lnTo>
                <a:lnTo>
                  <a:pt x="905" y="18012"/>
                </a:lnTo>
                <a:cubicBezTo>
                  <a:pt x="971" y="17773"/>
                  <a:pt x="1184" y="17613"/>
                  <a:pt x="1423" y="17613"/>
                </a:cubicBezTo>
                <a:cubicBezTo>
                  <a:pt x="1715" y="17613"/>
                  <a:pt x="1955" y="17853"/>
                  <a:pt x="1955" y="18145"/>
                </a:cubicBezTo>
                <a:cubicBezTo>
                  <a:pt x="1955" y="18438"/>
                  <a:pt x="1715" y="18677"/>
                  <a:pt x="1423" y="18677"/>
                </a:cubicBezTo>
                <a:cubicBezTo>
                  <a:pt x="1184" y="18677"/>
                  <a:pt x="971" y="18517"/>
                  <a:pt x="905" y="18278"/>
                </a:cubicBezTo>
                <a:lnTo>
                  <a:pt x="27" y="18278"/>
                </a:lnTo>
                <a:lnTo>
                  <a:pt x="27" y="19794"/>
                </a:lnTo>
                <a:lnTo>
                  <a:pt x="931" y="19794"/>
                </a:lnTo>
                <a:cubicBezTo>
                  <a:pt x="998" y="19568"/>
                  <a:pt x="1197" y="19395"/>
                  <a:pt x="1450" y="19395"/>
                </a:cubicBezTo>
                <a:cubicBezTo>
                  <a:pt x="1742" y="19395"/>
                  <a:pt x="1981" y="19634"/>
                  <a:pt x="1981" y="19940"/>
                </a:cubicBezTo>
                <a:cubicBezTo>
                  <a:pt x="1981" y="20232"/>
                  <a:pt x="1742" y="20471"/>
                  <a:pt x="1450" y="20471"/>
                </a:cubicBezTo>
                <a:cubicBezTo>
                  <a:pt x="1197" y="20458"/>
                  <a:pt x="998" y="20299"/>
                  <a:pt x="931" y="20073"/>
                </a:cubicBezTo>
                <a:lnTo>
                  <a:pt x="27" y="20073"/>
                </a:lnTo>
                <a:lnTo>
                  <a:pt x="27" y="21588"/>
                </a:lnTo>
                <a:lnTo>
                  <a:pt x="918" y="21588"/>
                </a:lnTo>
                <a:cubicBezTo>
                  <a:pt x="984" y="21349"/>
                  <a:pt x="1197" y="21189"/>
                  <a:pt x="1436" y="21189"/>
                </a:cubicBezTo>
                <a:cubicBezTo>
                  <a:pt x="1729" y="21189"/>
                  <a:pt x="1968" y="21429"/>
                  <a:pt x="1968" y="21721"/>
                </a:cubicBezTo>
                <a:cubicBezTo>
                  <a:pt x="1968" y="22013"/>
                  <a:pt x="1729" y="22253"/>
                  <a:pt x="1436" y="22253"/>
                </a:cubicBezTo>
                <a:cubicBezTo>
                  <a:pt x="1197" y="22253"/>
                  <a:pt x="984" y="22093"/>
                  <a:pt x="918" y="21854"/>
                </a:cubicBezTo>
                <a:lnTo>
                  <a:pt x="27" y="21854"/>
                </a:lnTo>
                <a:lnTo>
                  <a:pt x="27" y="23369"/>
                </a:lnTo>
                <a:lnTo>
                  <a:pt x="918" y="23369"/>
                </a:lnTo>
                <a:cubicBezTo>
                  <a:pt x="984" y="23143"/>
                  <a:pt x="1184" y="22971"/>
                  <a:pt x="1423" y="22971"/>
                </a:cubicBezTo>
                <a:cubicBezTo>
                  <a:pt x="1729" y="22971"/>
                  <a:pt x="1968" y="23210"/>
                  <a:pt x="1955" y="23516"/>
                </a:cubicBezTo>
                <a:cubicBezTo>
                  <a:pt x="1955" y="23808"/>
                  <a:pt x="1729" y="24047"/>
                  <a:pt x="1423" y="24047"/>
                </a:cubicBezTo>
                <a:cubicBezTo>
                  <a:pt x="1184" y="24034"/>
                  <a:pt x="984" y="23875"/>
                  <a:pt x="918" y="23649"/>
                </a:cubicBezTo>
                <a:lnTo>
                  <a:pt x="27" y="23649"/>
                </a:lnTo>
                <a:lnTo>
                  <a:pt x="27" y="25164"/>
                </a:lnTo>
                <a:lnTo>
                  <a:pt x="905" y="25164"/>
                </a:lnTo>
                <a:cubicBezTo>
                  <a:pt x="971" y="24925"/>
                  <a:pt x="1184" y="24765"/>
                  <a:pt x="1423" y="24765"/>
                </a:cubicBezTo>
                <a:cubicBezTo>
                  <a:pt x="1715" y="24765"/>
                  <a:pt x="1955" y="25004"/>
                  <a:pt x="1955" y="25297"/>
                </a:cubicBezTo>
                <a:cubicBezTo>
                  <a:pt x="1955" y="25589"/>
                  <a:pt x="1715" y="25829"/>
                  <a:pt x="1423" y="25829"/>
                </a:cubicBezTo>
                <a:cubicBezTo>
                  <a:pt x="1184" y="25829"/>
                  <a:pt x="971" y="25669"/>
                  <a:pt x="905" y="25430"/>
                </a:cubicBezTo>
                <a:lnTo>
                  <a:pt x="27" y="25430"/>
                </a:lnTo>
                <a:lnTo>
                  <a:pt x="27" y="26945"/>
                </a:lnTo>
                <a:lnTo>
                  <a:pt x="905" y="26945"/>
                </a:lnTo>
                <a:cubicBezTo>
                  <a:pt x="971" y="26719"/>
                  <a:pt x="1170" y="26546"/>
                  <a:pt x="1410" y="26546"/>
                </a:cubicBezTo>
                <a:cubicBezTo>
                  <a:pt x="1715" y="26546"/>
                  <a:pt x="1955" y="26786"/>
                  <a:pt x="1955" y="27091"/>
                </a:cubicBezTo>
                <a:cubicBezTo>
                  <a:pt x="1955" y="27384"/>
                  <a:pt x="1715" y="27623"/>
                  <a:pt x="1410" y="27623"/>
                </a:cubicBezTo>
                <a:cubicBezTo>
                  <a:pt x="1170" y="27610"/>
                  <a:pt x="971" y="27450"/>
                  <a:pt x="905" y="27224"/>
                </a:cubicBezTo>
                <a:lnTo>
                  <a:pt x="27" y="27224"/>
                </a:lnTo>
                <a:lnTo>
                  <a:pt x="27" y="27756"/>
                </a:lnTo>
                <a:lnTo>
                  <a:pt x="27" y="28740"/>
                </a:lnTo>
                <a:lnTo>
                  <a:pt x="891" y="28740"/>
                </a:lnTo>
                <a:cubicBezTo>
                  <a:pt x="958" y="28501"/>
                  <a:pt x="1170" y="28341"/>
                  <a:pt x="1410" y="28341"/>
                </a:cubicBezTo>
                <a:cubicBezTo>
                  <a:pt x="1702" y="28341"/>
                  <a:pt x="1941" y="28580"/>
                  <a:pt x="1941" y="28873"/>
                </a:cubicBezTo>
                <a:cubicBezTo>
                  <a:pt x="1941" y="29165"/>
                  <a:pt x="1702" y="29404"/>
                  <a:pt x="1410" y="29404"/>
                </a:cubicBezTo>
                <a:cubicBezTo>
                  <a:pt x="1170" y="29404"/>
                  <a:pt x="958" y="29245"/>
                  <a:pt x="891" y="29006"/>
                </a:cubicBezTo>
                <a:lnTo>
                  <a:pt x="27" y="29006"/>
                </a:lnTo>
                <a:lnTo>
                  <a:pt x="27" y="30787"/>
                </a:lnTo>
                <a:lnTo>
                  <a:pt x="891" y="30787"/>
                </a:lnTo>
                <a:cubicBezTo>
                  <a:pt x="944" y="30548"/>
                  <a:pt x="1157" y="30388"/>
                  <a:pt x="1396" y="30388"/>
                </a:cubicBezTo>
                <a:cubicBezTo>
                  <a:pt x="1689" y="30388"/>
                  <a:pt x="1928" y="30627"/>
                  <a:pt x="1928" y="30920"/>
                </a:cubicBezTo>
                <a:cubicBezTo>
                  <a:pt x="1928" y="31212"/>
                  <a:pt x="1702" y="31452"/>
                  <a:pt x="1396" y="31452"/>
                </a:cubicBezTo>
                <a:cubicBezTo>
                  <a:pt x="1157" y="31452"/>
                  <a:pt x="944" y="31292"/>
                  <a:pt x="891" y="31053"/>
                </a:cubicBezTo>
                <a:lnTo>
                  <a:pt x="40" y="31053"/>
                </a:lnTo>
                <a:lnTo>
                  <a:pt x="40" y="32568"/>
                </a:lnTo>
                <a:lnTo>
                  <a:pt x="878" y="32568"/>
                </a:lnTo>
                <a:cubicBezTo>
                  <a:pt x="944" y="32342"/>
                  <a:pt x="1157" y="32183"/>
                  <a:pt x="1396" y="32183"/>
                </a:cubicBezTo>
                <a:cubicBezTo>
                  <a:pt x="1689" y="32183"/>
                  <a:pt x="1928" y="32422"/>
                  <a:pt x="1928" y="32714"/>
                </a:cubicBezTo>
                <a:cubicBezTo>
                  <a:pt x="1928" y="33007"/>
                  <a:pt x="1689" y="33246"/>
                  <a:pt x="1396" y="33246"/>
                </a:cubicBezTo>
                <a:cubicBezTo>
                  <a:pt x="1157" y="33246"/>
                  <a:pt x="944" y="33087"/>
                  <a:pt x="878" y="32847"/>
                </a:cubicBezTo>
                <a:lnTo>
                  <a:pt x="40" y="32847"/>
                </a:lnTo>
                <a:lnTo>
                  <a:pt x="40" y="34429"/>
                </a:lnTo>
                <a:lnTo>
                  <a:pt x="865" y="34429"/>
                </a:lnTo>
                <a:cubicBezTo>
                  <a:pt x="931" y="34190"/>
                  <a:pt x="1144" y="34031"/>
                  <a:pt x="1383" y="34031"/>
                </a:cubicBezTo>
                <a:cubicBezTo>
                  <a:pt x="1676" y="34031"/>
                  <a:pt x="1915" y="34270"/>
                  <a:pt x="1915" y="34562"/>
                </a:cubicBezTo>
                <a:cubicBezTo>
                  <a:pt x="1915" y="34855"/>
                  <a:pt x="1676" y="35094"/>
                  <a:pt x="1383" y="35094"/>
                </a:cubicBezTo>
                <a:cubicBezTo>
                  <a:pt x="1144" y="35094"/>
                  <a:pt x="931" y="34934"/>
                  <a:pt x="865" y="34695"/>
                </a:cubicBezTo>
                <a:lnTo>
                  <a:pt x="40" y="34695"/>
                </a:lnTo>
                <a:cubicBezTo>
                  <a:pt x="40" y="35200"/>
                  <a:pt x="40" y="35705"/>
                  <a:pt x="40" y="36211"/>
                </a:cubicBezTo>
                <a:lnTo>
                  <a:pt x="878" y="36211"/>
                </a:lnTo>
                <a:cubicBezTo>
                  <a:pt x="931" y="35985"/>
                  <a:pt x="1144" y="35825"/>
                  <a:pt x="1383" y="35825"/>
                </a:cubicBezTo>
                <a:cubicBezTo>
                  <a:pt x="1676" y="35825"/>
                  <a:pt x="1915" y="36064"/>
                  <a:pt x="1915" y="36357"/>
                </a:cubicBezTo>
                <a:cubicBezTo>
                  <a:pt x="1915" y="36649"/>
                  <a:pt x="1676" y="36889"/>
                  <a:pt x="1383" y="36889"/>
                </a:cubicBezTo>
                <a:cubicBezTo>
                  <a:pt x="1144" y="36889"/>
                  <a:pt x="931" y="36729"/>
                  <a:pt x="878" y="36490"/>
                </a:cubicBezTo>
                <a:lnTo>
                  <a:pt x="40" y="36490"/>
                </a:lnTo>
                <a:lnTo>
                  <a:pt x="40" y="38005"/>
                </a:lnTo>
                <a:lnTo>
                  <a:pt x="865" y="38005"/>
                </a:lnTo>
                <a:cubicBezTo>
                  <a:pt x="918" y="37766"/>
                  <a:pt x="1131" y="37606"/>
                  <a:pt x="1370" y="37606"/>
                </a:cubicBezTo>
                <a:cubicBezTo>
                  <a:pt x="1662" y="37606"/>
                  <a:pt x="1902" y="37846"/>
                  <a:pt x="1902" y="38138"/>
                </a:cubicBezTo>
                <a:cubicBezTo>
                  <a:pt x="1902" y="38431"/>
                  <a:pt x="1676" y="38670"/>
                  <a:pt x="1370" y="38670"/>
                </a:cubicBezTo>
                <a:cubicBezTo>
                  <a:pt x="1131" y="38670"/>
                  <a:pt x="918" y="38510"/>
                  <a:pt x="865" y="38271"/>
                </a:cubicBezTo>
                <a:lnTo>
                  <a:pt x="40" y="38271"/>
                </a:lnTo>
                <a:lnTo>
                  <a:pt x="40" y="39786"/>
                </a:lnTo>
                <a:lnTo>
                  <a:pt x="851" y="39786"/>
                </a:lnTo>
                <a:cubicBezTo>
                  <a:pt x="918" y="39560"/>
                  <a:pt x="1131" y="39401"/>
                  <a:pt x="1370" y="39401"/>
                </a:cubicBezTo>
                <a:cubicBezTo>
                  <a:pt x="1662" y="39401"/>
                  <a:pt x="1902" y="39640"/>
                  <a:pt x="1902" y="39933"/>
                </a:cubicBezTo>
                <a:cubicBezTo>
                  <a:pt x="1902" y="40225"/>
                  <a:pt x="1662" y="40464"/>
                  <a:pt x="1370" y="40464"/>
                </a:cubicBezTo>
                <a:cubicBezTo>
                  <a:pt x="1131" y="40464"/>
                  <a:pt x="918" y="40305"/>
                  <a:pt x="851" y="40066"/>
                </a:cubicBezTo>
                <a:lnTo>
                  <a:pt x="40" y="40066"/>
                </a:lnTo>
                <a:lnTo>
                  <a:pt x="40" y="41581"/>
                </a:lnTo>
                <a:lnTo>
                  <a:pt x="838" y="41581"/>
                </a:lnTo>
                <a:cubicBezTo>
                  <a:pt x="905" y="41342"/>
                  <a:pt x="1117" y="41182"/>
                  <a:pt x="1357" y="41182"/>
                </a:cubicBezTo>
                <a:cubicBezTo>
                  <a:pt x="1649" y="41182"/>
                  <a:pt x="1888" y="41422"/>
                  <a:pt x="1888" y="41714"/>
                </a:cubicBezTo>
                <a:cubicBezTo>
                  <a:pt x="1888" y="42006"/>
                  <a:pt x="1649" y="42246"/>
                  <a:pt x="1357" y="42246"/>
                </a:cubicBezTo>
                <a:cubicBezTo>
                  <a:pt x="1117" y="42246"/>
                  <a:pt x="905" y="42086"/>
                  <a:pt x="838" y="41847"/>
                </a:cubicBezTo>
                <a:lnTo>
                  <a:pt x="54" y="41847"/>
                </a:lnTo>
                <a:lnTo>
                  <a:pt x="54" y="43362"/>
                </a:lnTo>
                <a:lnTo>
                  <a:pt x="838" y="43362"/>
                </a:lnTo>
                <a:cubicBezTo>
                  <a:pt x="905" y="43136"/>
                  <a:pt x="1117" y="42977"/>
                  <a:pt x="1357" y="42977"/>
                </a:cubicBezTo>
                <a:cubicBezTo>
                  <a:pt x="1649" y="42977"/>
                  <a:pt x="1888" y="43216"/>
                  <a:pt x="1888" y="43509"/>
                </a:cubicBezTo>
                <a:cubicBezTo>
                  <a:pt x="1888" y="43801"/>
                  <a:pt x="1649" y="44040"/>
                  <a:pt x="1357" y="44040"/>
                </a:cubicBezTo>
                <a:cubicBezTo>
                  <a:pt x="1117" y="44040"/>
                  <a:pt x="905" y="43881"/>
                  <a:pt x="838" y="43641"/>
                </a:cubicBezTo>
                <a:lnTo>
                  <a:pt x="54" y="43641"/>
                </a:lnTo>
                <a:lnTo>
                  <a:pt x="54" y="44731"/>
                </a:lnTo>
                <a:lnTo>
                  <a:pt x="54" y="45157"/>
                </a:lnTo>
                <a:lnTo>
                  <a:pt x="838" y="45157"/>
                </a:lnTo>
                <a:cubicBezTo>
                  <a:pt x="905" y="44918"/>
                  <a:pt x="1104" y="44758"/>
                  <a:pt x="1343" y="44758"/>
                </a:cubicBezTo>
                <a:cubicBezTo>
                  <a:pt x="1649" y="44758"/>
                  <a:pt x="1888" y="44997"/>
                  <a:pt x="1875" y="45290"/>
                </a:cubicBezTo>
                <a:cubicBezTo>
                  <a:pt x="1875" y="45582"/>
                  <a:pt x="1649" y="45822"/>
                  <a:pt x="1343" y="45822"/>
                </a:cubicBezTo>
                <a:cubicBezTo>
                  <a:pt x="1104" y="45822"/>
                  <a:pt x="905" y="45662"/>
                  <a:pt x="838" y="45423"/>
                </a:cubicBezTo>
                <a:lnTo>
                  <a:pt x="54" y="45423"/>
                </a:lnTo>
                <a:lnTo>
                  <a:pt x="54" y="46938"/>
                </a:lnTo>
                <a:lnTo>
                  <a:pt x="838" y="46938"/>
                </a:lnTo>
                <a:cubicBezTo>
                  <a:pt x="891" y="46712"/>
                  <a:pt x="1104" y="46553"/>
                  <a:pt x="1343" y="46553"/>
                </a:cubicBezTo>
                <a:cubicBezTo>
                  <a:pt x="1636" y="46553"/>
                  <a:pt x="1875" y="46792"/>
                  <a:pt x="1875" y="47084"/>
                </a:cubicBezTo>
                <a:cubicBezTo>
                  <a:pt x="1875" y="47377"/>
                  <a:pt x="1636" y="47616"/>
                  <a:pt x="1343" y="47616"/>
                </a:cubicBezTo>
                <a:cubicBezTo>
                  <a:pt x="1104" y="47616"/>
                  <a:pt x="891" y="47457"/>
                  <a:pt x="838" y="47217"/>
                </a:cubicBezTo>
                <a:lnTo>
                  <a:pt x="67" y="47217"/>
                </a:lnTo>
                <a:lnTo>
                  <a:pt x="67" y="48733"/>
                </a:lnTo>
                <a:lnTo>
                  <a:pt x="825" y="48733"/>
                </a:lnTo>
                <a:cubicBezTo>
                  <a:pt x="891" y="48493"/>
                  <a:pt x="1104" y="48334"/>
                  <a:pt x="1343" y="48334"/>
                </a:cubicBezTo>
                <a:cubicBezTo>
                  <a:pt x="1636" y="48334"/>
                  <a:pt x="1875" y="48573"/>
                  <a:pt x="1875" y="48866"/>
                </a:cubicBezTo>
                <a:cubicBezTo>
                  <a:pt x="1875" y="49158"/>
                  <a:pt x="1636" y="49397"/>
                  <a:pt x="1343" y="49397"/>
                </a:cubicBezTo>
                <a:cubicBezTo>
                  <a:pt x="1104" y="49397"/>
                  <a:pt x="891" y="49238"/>
                  <a:pt x="825" y="49012"/>
                </a:cubicBezTo>
                <a:lnTo>
                  <a:pt x="67" y="49012"/>
                </a:lnTo>
                <a:lnTo>
                  <a:pt x="67" y="50780"/>
                </a:lnTo>
                <a:lnTo>
                  <a:pt x="825" y="50780"/>
                </a:lnTo>
                <a:cubicBezTo>
                  <a:pt x="891" y="50554"/>
                  <a:pt x="1104" y="50381"/>
                  <a:pt x="1343" y="50381"/>
                </a:cubicBezTo>
                <a:cubicBezTo>
                  <a:pt x="1636" y="50381"/>
                  <a:pt x="1875" y="50620"/>
                  <a:pt x="1875" y="50913"/>
                </a:cubicBezTo>
                <a:cubicBezTo>
                  <a:pt x="1875" y="51210"/>
                  <a:pt x="1648" y="51445"/>
                  <a:pt x="1366" y="51445"/>
                </a:cubicBezTo>
                <a:cubicBezTo>
                  <a:pt x="1359" y="51445"/>
                  <a:pt x="1351" y="51445"/>
                  <a:pt x="1343" y="51445"/>
                </a:cubicBezTo>
                <a:cubicBezTo>
                  <a:pt x="1104" y="51445"/>
                  <a:pt x="891" y="51285"/>
                  <a:pt x="825" y="51059"/>
                </a:cubicBezTo>
                <a:lnTo>
                  <a:pt x="67" y="51059"/>
                </a:lnTo>
                <a:lnTo>
                  <a:pt x="67" y="52574"/>
                </a:lnTo>
                <a:lnTo>
                  <a:pt x="838" y="52574"/>
                </a:lnTo>
                <a:cubicBezTo>
                  <a:pt x="891" y="52335"/>
                  <a:pt x="1104" y="52176"/>
                  <a:pt x="1343" y="52176"/>
                </a:cubicBezTo>
                <a:cubicBezTo>
                  <a:pt x="1636" y="52176"/>
                  <a:pt x="1875" y="52415"/>
                  <a:pt x="1875" y="52707"/>
                </a:cubicBezTo>
                <a:cubicBezTo>
                  <a:pt x="1875" y="53000"/>
                  <a:pt x="1649" y="53239"/>
                  <a:pt x="1343" y="53239"/>
                </a:cubicBezTo>
                <a:cubicBezTo>
                  <a:pt x="1104" y="53239"/>
                  <a:pt x="891" y="53080"/>
                  <a:pt x="838" y="52840"/>
                </a:cubicBezTo>
                <a:lnTo>
                  <a:pt x="67" y="52840"/>
                </a:lnTo>
                <a:lnTo>
                  <a:pt x="67" y="54422"/>
                </a:lnTo>
                <a:lnTo>
                  <a:pt x="838" y="54422"/>
                </a:lnTo>
                <a:cubicBezTo>
                  <a:pt x="905" y="54196"/>
                  <a:pt x="1117" y="54023"/>
                  <a:pt x="1357" y="54023"/>
                </a:cubicBezTo>
                <a:cubicBezTo>
                  <a:pt x="1649" y="54023"/>
                  <a:pt x="1888" y="54263"/>
                  <a:pt x="1888" y="54555"/>
                </a:cubicBezTo>
                <a:cubicBezTo>
                  <a:pt x="1888" y="54848"/>
                  <a:pt x="1649" y="55087"/>
                  <a:pt x="1357" y="55087"/>
                </a:cubicBezTo>
                <a:cubicBezTo>
                  <a:pt x="1117" y="55087"/>
                  <a:pt x="905" y="54927"/>
                  <a:pt x="838" y="54701"/>
                </a:cubicBezTo>
                <a:lnTo>
                  <a:pt x="54" y="54701"/>
                </a:lnTo>
                <a:lnTo>
                  <a:pt x="54" y="56217"/>
                </a:lnTo>
                <a:lnTo>
                  <a:pt x="851" y="56217"/>
                </a:lnTo>
                <a:cubicBezTo>
                  <a:pt x="905" y="55978"/>
                  <a:pt x="1117" y="55818"/>
                  <a:pt x="1357" y="55818"/>
                </a:cubicBezTo>
                <a:cubicBezTo>
                  <a:pt x="1649" y="55818"/>
                  <a:pt x="1888" y="56057"/>
                  <a:pt x="1888" y="56350"/>
                </a:cubicBezTo>
                <a:cubicBezTo>
                  <a:pt x="1888" y="56642"/>
                  <a:pt x="1649" y="56881"/>
                  <a:pt x="1357" y="56881"/>
                </a:cubicBezTo>
                <a:cubicBezTo>
                  <a:pt x="1117" y="56881"/>
                  <a:pt x="905" y="56722"/>
                  <a:pt x="851" y="56483"/>
                </a:cubicBezTo>
                <a:lnTo>
                  <a:pt x="54" y="56483"/>
                </a:lnTo>
                <a:cubicBezTo>
                  <a:pt x="54" y="56988"/>
                  <a:pt x="54" y="57493"/>
                  <a:pt x="54" y="57998"/>
                </a:cubicBezTo>
                <a:lnTo>
                  <a:pt x="851" y="57998"/>
                </a:lnTo>
                <a:cubicBezTo>
                  <a:pt x="905" y="57772"/>
                  <a:pt x="1117" y="57599"/>
                  <a:pt x="1357" y="57599"/>
                </a:cubicBezTo>
                <a:cubicBezTo>
                  <a:pt x="1649" y="57599"/>
                  <a:pt x="1888" y="57839"/>
                  <a:pt x="1888" y="58131"/>
                </a:cubicBezTo>
                <a:cubicBezTo>
                  <a:pt x="1888" y="58429"/>
                  <a:pt x="1662" y="58663"/>
                  <a:pt x="1380" y="58663"/>
                </a:cubicBezTo>
                <a:cubicBezTo>
                  <a:pt x="1372" y="58663"/>
                  <a:pt x="1364" y="58663"/>
                  <a:pt x="1357" y="58663"/>
                </a:cubicBezTo>
                <a:cubicBezTo>
                  <a:pt x="1117" y="58663"/>
                  <a:pt x="905" y="58503"/>
                  <a:pt x="851" y="58277"/>
                </a:cubicBezTo>
                <a:lnTo>
                  <a:pt x="54" y="58277"/>
                </a:lnTo>
                <a:lnTo>
                  <a:pt x="54" y="59793"/>
                </a:lnTo>
                <a:lnTo>
                  <a:pt x="851" y="59793"/>
                </a:lnTo>
                <a:cubicBezTo>
                  <a:pt x="918" y="59553"/>
                  <a:pt x="1131" y="59394"/>
                  <a:pt x="1370" y="59394"/>
                </a:cubicBezTo>
                <a:cubicBezTo>
                  <a:pt x="1662" y="59394"/>
                  <a:pt x="1902" y="59633"/>
                  <a:pt x="1902" y="59926"/>
                </a:cubicBezTo>
                <a:cubicBezTo>
                  <a:pt x="1902" y="60218"/>
                  <a:pt x="1662" y="60457"/>
                  <a:pt x="1370" y="60457"/>
                </a:cubicBezTo>
                <a:cubicBezTo>
                  <a:pt x="1131" y="60457"/>
                  <a:pt x="918" y="60298"/>
                  <a:pt x="851" y="60059"/>
                </a:cubicBezTo>
                <a:lnTo>
                  <a:pt x="54" y="60059"/>
                </a:lnTo>
                <a:lnTo>
                  <a:pt x="54" y="61574"/>
                </a:lnTo>
                <a:lnTo>
                  <a:pt x="865" y="61574"/>
                </a:lnTo>
                <a:cubicBezTo>
                  <a:pt x="931" y="61348"/>
                  <a:pt x="1131" y="61175"/>
                  <a:pt x="1370" y="61175"/>
                </a:cubicBezTo>
                <a:cubicBezTo>
                  <a:pt x="1676" y="61175"/>
                  <a:pt x="1902" y="61414"/>
                  <a:pt x="1915" y="61707"/>
                </a:cubicBezTo>
                <a:cubicBezTo>
                  <a:pt x="1915" y="62004"/>
                  <a:pt x="1688" y="62239"/>
                  <a:pt x="1394" y="62239"/>
                </a:cubicBezTo>
                <a:cubicBezTo>
                  <a:pt x="1386" y="62239"/>
                  <a:pt x="1378" y="62239"/>
                  <a:pt x="1370" y="62239"/>
                </a:cubicBezTo>
                <a:cubicBezTo>
                  <a:pt x="1131" y="62239"/>
                  <a:pt x="931" y="62079"/>
                  <a:pt x="865" y="61853"/>
                </a:cubicBezTo>
                <a:lnTo>
                  <a:pt x="40" y="61853"/>
                </a:lnTo>
                <a:lnTo>
                  <a:pt x="40" y="63369"/>
                </a:lnTo>
                <a:lnTo>
                  <a:pt x="878" y="63369"/>
                </a:lnTo>
                <a:cubicBezTo>
                  <a:pt x="944" y="63129"/>
                  <a:pt x="1144" y="62970"/>
                  <a:pt x="1396" y="62970"/>
                </a:cubicBezTo>
                <a:cubicBezTo>
                  <a:pt x="1689" y="62970"/>
                  <a:pt x="1928" y="63209"/>
                  <a:pt x="1928" y="63501"/>
                </a:cubicBezTo>
                <a:cubicBezTo>
                  <a:pt x="1928" y="63794"/>
                  <a:pt x="1689" y="64033"/>
                  <a:pt x="1396" y="64033"/>
                </a:cubicBezTo>
                <a:cubicBezTo>
                  <a:pt x="1144" y="64033"/>
                  <a:pt x="944" y="63874"/>
                  <a:pt x="878" y="63634"/>
                </a:cubicBezTo>
                <a:lnTo>
                  <a:pt x="40" y="63634"/>
                </a:lnTo>
                <a:lnTo>
                  <a:pt x="40" y="65150"/>
                </a:lnTo>
                <a:lnTo>
                  <a:pt x="878" y="65150"/>
                </a:lnTo>
                <a:cubicBezTo>
                  <a:pt x="944" y="64924"/>
                  <a:pt x="1144" y="64751"/>
                  <a:pt x="1396" y="64751"/>
                </a:cubicBezTo>
                <a:cubicBezTo>
                  <a:pt x="1689" y="64751"/>
                  <a:pt x="1928" y="64990"/>
                  <a:pt x="1928" y="65296"/>
                </a:cubicBezTo>
                <a:cubicBezTo>
                  <a:pt x="1928" y="65588"/>
                  <a:pt x="1689" y="65828"/>
                  <a:pt x="1396" y="65828"/>
                </a:cubicBezTo>
                <a:cubicBezTo>
                  <a:pt x="1144" y="65814"/>
                  <a:pt x="944" y="65655"/>
                  <a:pt x="878" y="65429"/>
                </a:cubicBezTo>
                <a:lnTo>
                  <a:pt x="40" y="65429"/>
                </a:lnTo>
                <a:lnTo>
                  <a:pt x="40" y="66944"/>
                </a:lnTo>
                <a:lnTo>
                  <a:pt x="878" y="66944"/>
                </a:lnTo>
                <a:cubicBezTo>
                  <a:pt x="944" y="66705"/>
                  <a:pt x="1144" y="66546"/>
                  <a:pt x="1396" y="66546"/>
                </a:cubicBezTo>
                <a:cubicBezTo>
                  <a:pt x="1689" y="66546"/>
                  <a:pt x="1928" y="66785"/>
                  <a:pt x="1928" y="67077"/>
                </a:cubicBezTo>
                <a:cubicBezTo>
                  <a:pt x="1928" y="67370"/>
                  <a:pt x="1689" y="67609"/>
                  <a:pt x="1396" y="67609"/>
                </a:cubicBezTo>
                <a:cubicBezTo>
                  <a:pt x="1144" y="67609"/>
                  <a:pt x="944" y="67450"/>
                  <a:pt x="878" y="67210"/>
                </a:cubicBezTo>
                <a:lnTo>
                  <a:pt x="40" y="67210"/>
                </a:lnTo>
                <a:lnTo>
                  <a:pt x="40" y="68726"/>
                </a:lnTo>
                <a:lnTo>
                  <a:pt x="891" y="68726"/>
                </a:lnTo>
                <a:cubicBezTo>
                  <a:pt x="944" y="68500"/>
                  <a:pt x="1157" y="68327"/>
                  <a:pt x="1396" y="68327"/>
                </a:cubicBezTo>
                <a:cubicBezTo>
                  <a:pt x="1689" y="68327"/>
                  <a:pt x="1928" y="68566"/>
                  <a:pt x="1928" y="68872"/>
                </a:cubicBezTo>
                <a:cubicBezTo>
                  <a:pt x="1928" y="69164"/>
                  <a:pt x="1689" y="69404"/>
                  <a:pt x="1396" y="69404"/>
                </a:cubicBezTo>
                <a:cubicBezTo>
                  <a:pt x="1157" y="69390"/>
                  <a:pt x="944" y="69231"/>
                  <a:pt x="891" y="69005"/>
                </a:cubicBezTo>
                <a:lnTo>
                  <a:pt x="40" y="69005"/>
                </a:lnTo>
                <a:lnTo>
                  <a:pt x="40" y="69829"/>
                </a:lnTo>
                <a:cubicBezTo>
                  <a:pt x="40" y="69988"/>
                  <a:pt x="54" y="70135"/>
                  <a:pt x="67" y="70281"/>
                </a:cubicBezTo>
                <a:lnTo>
                  <a:pt x="7591" y="70281"/>
                </a:lnTo>
                <a:cubicBezTo>
                  <a:pt x="8662" y="70281"/>
                  <a:pt x="9743" y="70266"/>
                  <a:pt x="10825" y="70266"/>
                </a:cubicBezTo>
                <a:cubicBezTo>
                  <a:pt x="11771" y="70266"/>
                  <a:pt x="12716" y="70277"/>
                  <a:pt x="13653" y="70321"/>
                </a:cubicBezTo>
                <a:cubicBezTo>
                  <a:pt x="13639" y="70188"/>
                  <a:pt x="13639" y="70055"/>
                  <a:pt x="13653" y="69922"/>
                </a:cubicBezTo>
                <a:cubicBezTo>
                  <a:pt x="13666" y="69683"/>
                  <a:pt x="13706" y="69457"/>
                  <a:pt x="13732" y="69231"/>
                </a:cubicBezTo>
                <a:cubicBezTo>
                  <a:pt x="13772" y="69005"/>
                  <a:pt x="13786" y="68766"/>
                  <a:pt x="13812" y="68540"/>
                </a:cubicBezTo>
                <a:cubicBezTo>
                  <a:pt x="13865" y="68141"/>
                  <a:pt x="13919" y="67755"/>
                  <a:pt x="13932" y="67370"/>
                </a:cubicBezTo>
                <a:cubicBezTo>
                  <a:pt x="13932" y="66984"/>
                  <a:pt x="13919" y="66585"/>
                  <a:pt x="13865" y="66200"/>
                </a:cubicBezTo>
                <a:cubicBezTo>
                  <a:pt x="13839" y="65814"/>
                  <a:pt x="13812" y="65429"/>
                  <a:pt x="13799" y="65030"/>
                </a:cubicBezTo>
                <a:cubicBezTo>
                  <a:pt x="13759" y="64272"/>
                  <a:pt x="13772" y="63501"/>
                  <a:pt x="13812" y="62744"/>
                </a:cubicBezTo>
                <a:cubicBezTo>
                  <a:pt x="13839" y="62345"/>
                  <a:pt x="13865" y="61959"/>
                  <a:pt x="13865" y="61561"/>
                </a:cubicBezTo>
                <a:cubicBezTo>
                  <a:pt x="13879" y="61162"/>
                  <a:pt x="13865" y="60776"/>
                  <a:pt x="13892" y="60391"/>
                </a:cubicBezTo>
                <a:cubicBezTo>
                  <a:pt x="13905" y="60005"/>
                  <a:pt x="13958" y="59633"/>
                  <a:pt x="13945" y="59248"/>
                </a:cubicBezTo>
                <a:cubicBezTo>
                  <a:pt x="13932" y="58889"/>
                  <a:pt x="13879" y="58530"/>
                  <a:pt x="13799" y="58184"/>
                </a:cubicBezTo>
                <a:cubicBezTo>
                  <a:pt x="13719" y="57839"/>
                  <a:pt x="13653" y="57480"/>
                  <a:pt x="13613" y="57121"/>
                </a:cubicBezTo>
                <a:cubicBezTo>
                  <a:pt x="13586" y="56788"/>
                  <a:pt x="13586" y="56443"/>
                  <a:pt x="13613" y="56110"/>
                </a:cubicBezTo>
                <a:cubicBezTo>
                  <a:pt x="13626" y="55765"/>
                  <a:pt x="13679" y="55419"/>
                  <a:pt x="13759" y="55074"/>
                </a:cubicBezTo>
                <a:cubicBezTo>
                  <a:pt x="13825" y="54755"/>
                  <a:pt x="13958" y="54436"/>
                  <a:pt x="13985" y="54103"/>
                </a:cubicBezTo>
                <a:cubicBezTo>
                  <a:pt x="14038" y="53425"/>
                  <a:pt x="13546" y="52987"/>
                  <a:pt x="13573" y="52295"/>
                </a:cubicBezTo>
                <a:cubicBezTo>
                  <a:pt x="13586" y="51551"/>
                  <a:pt x="13852" y="50846"/>
                  <a:pt x="13945" y="50115"/>
                </a:cubicBezTo>
                <a:cubicBezTo>
                  <a:pt x="13998" y="49637"/>
                  <a:pt x="14012" y="49171"/>
                  <a:pt x="13998" y="48693"/>
                </a:cubicBezTo>
                <a:cubicBezTo>
                  <a:pt x="13945" y="46632"/>
                  <a:pt x="13852" y="44559"/>
                  <a:pt x="13693" y="42485"/>
                </a:cubicBezTo>
                <a:cubicBezTo>
                  <a:pt x="13666" y="41807"/>
                  <a:pt x="13573" y="41129"/>
                  <a:pt x="13427" y="40464"/>
                </a:cubicBezTo>
                <a:cubicBezTo>
                  <a:pt x="13294" y="39999"/>
                  <a:pt x="13174" y="39534"/>
                  <a:pt x="13081" y="39055"/>
                </a:cubicBezTo>
                <a:cubicBezTo>
                  <a:pt x="13028" y="38510"/>
                  <a:pt x="13054" y="37965"/>
                  <a:pt x="13134" y="37434"/>
                </a:cubicBezTo>
                <a:cubicBezTo>
                  <a:pt x="13227" y="36556"/>
                  <a:pt x="13334" y="35679"/>
                  <a:pt x="13639" y="34868"/>
                </a:cubicBezTo>
                <a:cubicBezTo>
                  <a:pt x="13825" y="34389"/>
                  <a:pt x="13892" y="33884"/>
                  <a:pt x="13865" y="33366"/>
                </a:cubicBezTo>
                <a:cubicBezTo>
                  <a:pt x="13839" y="32887"/>
                  <a:pt x="13746" y="32395"/>
                  <a:pt x="13719" y="31917"/>
                </a:cubicBezTo>
                <a:cubicBezTo>
                  <a:pt x="13706" y="31332"/>
                  <a:pt x="13732" y="30747"/>
                  <a:pt x="13786" y="30162"/>
                </a:cubicBezTo>
                <a:cubicBezTo>
                  <a:pt x="13892" y="28766"/>
                  <a:pt x="13799" y="27371"/>
                  <a:pt x="13719" y="25975"/>
                </a:cubicBezTo>
                <a:cubicBezTo>
                  <a:pt x="13706" y="25496"/>
                  <a:pt x="13639" y="25004"/>
                  <a:pt x="13493" y="24539"/>
                </a:cubicBezTo>
                <a:cubicBezTo>
                  <a:pt x="13360" y="24140"/>
                  <a:pt x="13108" y="23742"/>
                  <a:pt x="13108" y="23303"/>
                </a:cubicBezTo>
                <a:cubicBezTo>
                  <a:pt x="13108" y="23064"/>
                  <a:pt x="13148" y="23037"/>
                  <a:pt x="13028" y="22878"/>
                </a:cubicBezTo>
                <a:cubicBezTo>
                  <a:pt x="12961" y="22784"/>
                  <a:pt x="12829" y="22731"/>
                  <a:pt x="12749" y="22638"/>
                </a:cubicBezTo>
                <a:cubicBezTo>
                  <a:pt x="12456" y="22306"/>
                  <a:pt x="12536" y="21894"/>
                  <a:pt x="12722" y="21522"/>
                </a:cubicBezTo>
                <a:cubicBezTo>
                  <a:pt x="12908" y="21149"/>
                  <a:pt x="13241" y="20884"/>
                  <a:pt x="13387" y="20498"/>
                </a:cubicBezTo>
                <a:cubicBezTo>
                  <a:pt x="13506" y="20086"/>
                  <a:pt x="13573" y="19661"/>
                  <a:pt x="13573" y="19235"/>
                </a:cubicBezTo>
                <a:cubicBezTo>
                  <a:pt x="13865" y="13891"/>
                  <a:pt x="13932" y="8561"/>
                  <a:pt x="13799" y="3217"/>
                </a:cubicBezTo>
                <a:cubicBezTo>
                  <a:pt x="13772" y="2419"/>
                  <a:pt x="13746" y="1608"/>
                  <a:pt x="13998" y="851"/>
                </a:cubicBezTo>
                <a:cubicBezTo>
                  <a:pt x="14078" y="705"/>
                  <a:pt x="14091" y="545"/>
                  <a:pt x="14065" y="386"/>
                </a:cubicBezTo>
                <a:cubicBezTo>
                  <a:pt x="13958" y="93"/>
                  <a:pt x="12961" y="173"/>
                  <a:pt x="12709" y="146"/>
                </a:cubicBezTo>
                <a:cubicBezTo>
                  <a:pt x="12190" y="80"/>
                  <a:pt x="11659" y="53"/>
                  <a:pt x="11127" y="40"/>
                </a:cubicBezTo>
                <a:cubicBezTo>
                  <a:pt x="10864" y="38"/>
                  <a:pt x="10588" y="37"/>
                  <a:pt x="10301" y="37"/>
                </a:cubicBezTo>
                <a:cubicBezTo>
                  <a:pt x="8507" y="37"/>
                  <a:pt x="6289" y="76"/>
                  <a:pt x="4201" y="76"/>
                </a:cubicBezTo>
                <a:cubicBezTo>
                  <a:pt x="2807" y="76"/>
                  <a:pt x="1472" y="58"/>
                  <a:pt x="36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35654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8">
  <p:cSld name="Title and text 8"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34"/>
          <p:cNvSpPr txBox="1">
            <a:spLocks noGrp="1"/>
          </p:cNvSpPr>
          <p:nvPr>
            <p:ph type="title"/>
          </p:nvPr>
        </p:nvSpPr>
        <p:spPr>
          <a:xfrm>
            <a:off x="718925" y="1839775"/>
            <a:ext cx="3658800" cy="59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34"/>
          <p:cNvSpPr txBox="1">
            <a:spLocks noGrp="1"/>
          </p:cNvSpPr>
          <p:nvPr>
            <p:ph type="subTitle" idx="1"/>
          </p:nvPr>
        </p:nvSpPr>
        <p:spPr>
          <a:xfrm>
            <a:off x="718975" y="2523675"/>
            <a:ext cx="3658800" cy="8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p34"/>
          <p:cNvSpPr/>
          <p:nvPr/>
        </p:nvSpPr>
        <p:spPr>
          <a:xfrm>
            <a:off x="7830250" y="-1318298"/>
            <a:ext cx="3752463" cy="3005013"/>
          </a:xfrm>
          <a:custGeom>
            <a:avLst/>
            <a:gdLst/>
            <a:ahLst/>
            <a:cxnLst/>
            <a:rect l="l" t="t" r="r" b="b"/>
            <a:pathLst>
              <a:path w="22692" h="18172" fill="none" extrusionOk="0">
                <a:moveTo>
                  <a:pt x="21283" y="5503"/>
                </a:moveTo>
                <a:cubicBezTo>
                  <a:pt x="22692" y="9425"/>
                  <a:pt x="19395" y="14210"/>
                  <a:pt x="13918" y="16191"/>
                </a:cubicBezTo>
                <a:cubicBezTo>
                  <a:pt x="8428" y="18172"/>
                  <a:pt x="2832" y="16590"/>
                  <a:pt x="1423" y="12668"/>
                </a:cubicBezTo>
                <a:cubicBezTo>
                  <a:pt x="0" y="8747"/>
                  <a:pt x="3297" y="3961"/>
                  <a:pt x="8787" y="1981"/>
                </a:cubicBezTo>
                <a:cubicBezTo>
                  <a:pt x="14264" y="0"/>
                  <a:pt x="19860" y="1582"/>
                  <a:pt x="21283" y="5503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1329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0" name="Google Shape;320;p34"/>
          <p:cNvGrpSpPr/>
          <p:nvPr/>
        </p:nvGrpSpPr>
        <p:grpSpPr>
          <a:xfrm>
            <a:off x="-727944" y="3815242"/>
            <a:ext cx="8684529" cy="2828133"/>
            <a:chOff x="-727944" y="3815242"/>
            <a:chExt cx="8684529" cy="2828133"/>
          </a:xfrm>
        </p:grpSpPr>
        <p:sp>
          <p:nvSpPr>
            <p:cNvPr id="321" name="Google Shape;321;p34"/>
            <p:cNvSpPr/>
            <p:nvPr/>
          </p:nvSpPr>
          <p:spPr>
            <a:xfrm rot="5821813">
              <a:off x="2758704" y="1001974"/>
              <a:ext cx="1711233" cy="8539287"/>
            </a:xfrm>
            <a:custGeom>
              <a:avLst/>
              <a:gdLst/>
              <a:ahLst/>
              <a:cxnLst/>
              <a:rect l="l" t="t" r="r" b="b"/>
              <a:pathLst>
                <a:path w="14092" h="70321" extrusionOk="0">
                  <a:moveTo>
                    <a:pt x="360" y="0"/>
                  </a:moveTo>
                  <a:lnTo>
                    <a:pt x="360" y="0"/>
                  </a:lnTo>
                  <a:cubicBezTo>
                    <a:pt x="386" y="532"/>
                    <a:pt x="373" y="1063"/>
                    <a:pt x="320" y="1582"/>
                  </a:cubicBezTo>
                  <a:lnTo>
                    <a:pt x="918" y="1582"/>
                  </a:lnTo>
                  <a:cubicBezTo>
                    <a:pt x="984" y="1356"/>
                    <a:pt x="1197" y="1196"/>
                    <a:pt x="1436" y="1196"/>
                  </a:cubicBezTo>
                  <a:cubicBezTo>
                    <a:pt x="1729" y="1196"/>
                    <a:pt x="1968" y="1436"/>
                    <a:pt x="1968" y="1728"/>
                  </a:cubicBezTo>
                  <a:cubicBezTo>
                    <a:pt x="1968" y="2021"/>
                    <a:pt x="1729" y="2260"/>
                    <a:pt x="1436" y="2260"/>
                  </a:cubicBezTo>
                  <a:cubicBezTo>
                    <a:pt x="1197" y="2260"/>
                    <a:pt x="984" y="2100"/>
                    <a:pt x="918" y="1861"/>
                  </a:cubicBezTo>
                  <a:lnTo>
                    <a:pt x="306" y="1861"/>
                  </a:lnTo>
                  <a:cubicBezTo>
                    <a:pt x="253" y="2366"/>
                    <a:pt x="200" y="2871"/>
                    <a:pt x="147" y="3376"/>
                  </a:cubicBezTo>
                  <a:lnTo>
                    <a:pt x="918" y="3376"/>
                  </a:lnTo>
                  <a:cubicBezTo>
                    <a:pt x="984" y="3137"/>
                    <a:pt x="1197" y="2978"/>
                    <a:pt x="1436" y="2978"/>
                  </a:cubicBezTo>
                  <a:cubicBezTo>
                    <a:pt x="1729" y="2978"/>
                    <a:pt x="1968" y="3217"/>
                    <a:pt x="1968" y="3509"/>
                  </a:cubicBezTo>
                  <a:cubicBezTo>
                    <a:pt x="1968" y="3802"/>
                    <a:pt x="1729" y="4041"/>
                    <a:pt x="1436" y="4041"/>
                  </a:cubicBezTo>
                  <a:cubicBezTo>
                    <a:pt x="1197" y="4041"/>
                    <a:pt x="984" y="3882"/>
                    <a:pt x="918" y="3656"/>
                  </a:cubicBezTo>
                  <a:lnTo>
                    <a:pt x="120" y="3656"/>
                  </a:lnTo>
                  <a:cubicBezTo>
                    <a:pt x="67" y="4147"/>
                    <a:pt x="27" y="4666"/>
                    <a:pt x="1" y="5158"/>
                  </a:cubicBezTo>
                  <a:lnTo>
                    <a:pt x="918" y="5158"/>
                  </a:lnTo>
                  <a:cubicBezTo>
                    <a:pt x="984" y="4932"/>
                    <a:pt x="1197" y="4772"/>
                    <a:pt x="1436" y="4772"/>
                  </a:cubicBezTo>
                  <a:cubicBezTo>
                    <a:pt x="1729" y="4772"/>
                    <a:pt x="1968" y="5012"/>
                    <a:pt x="1968" y="5304"/>
                  </a:cubicBezTo>
                  <a:cubicBezTo>
                    <a:pt x="1968" y="5596"/>
                    <a:pt x="1729" y="5836"/>
                    <a:pt x="1436" y="5836"/>
                  </a:cubicBezTo>
                  <a:cubicBezTo>
                    <a:pt x="1197" y="5836"/>
                    <a:pt x="984" y="5676"/>
                    <a:pt x="918" y="5437"/>
                  </a:cubicBezTo>
                  <a:lnTo>
                    <a:pt x="1" y="5437"/>
                  </a:lnTo>
                  <a:lnTo>
                    <a:pt x="1" y="5570"/>
                  </a:lnTo>
                  <a:lnTo>
                    <a:pt x="1" y="6952"/>
                  </a:lnTo>
                  <a:lnTo>
                    <a:pt x="931" y="6952"/>
                  </a:lnTo>
                  <a:cubicBezTo>
                    <a:pt x="984" y="6713"/>
                    <a:pt x="1197" y="6554"/>
                    <a:pt x="1436" y="6554"/>
                  </a:cubicBezTo>
                  <a:cubicBezTo>
                    <a:pt x="1729" y="6554"/>
                    <a:pt x="1968" y="6793"/>
                    <a:pt x="1968" y="7085"/>
                  </a:cubicBezTo>
                  <a:cubicBezTo>
                    <a:pt x="1968" y="7378"/>
                    <a:pt x="1729" y="7617"/>
                    <a:pt x="1436" y="7617"/>
                  </a:cubicBezTo>
                  <a:cubicBezTo>
                    <a:pt x="1197" y="7617"/>
                    <a:pt x="984" y="7457"/>
                    <a:pt x="931" y="7232"/>
                  </a:cubicBezTo>
                  <a:lnTo>
                    <a:pt x="1" y="7232"/>
                  </a:lnTo>
                  <a:lnTo>
                    <a:pt x="1" y="8734"/>
                  </a:lnTo>
                  <a:lnTo>
                    <a:pt x="931" y="8734"/>
                  </a:lnTo>
                  <a:cubicBezTo>
                    <a:pt x="984" y="8508"/>
                    <a:pt x="1197" y="8348"/>
                    <a:pt x="1436" y="8348"/>
                  </a:cubicBezTo>
                  <a:cubicBezTo>
                    <a:pt x="1729" y="8348"/>
                    <a:pt x="1968" y="8587"/>
                    <a:pt x="1968" y="8880"/>
                  </a:cubicBezTo>
                  <a:cubicBezTo>
                    <a:pt x="1968" y="9172"/>
                    <a:pt x="1729" y="9412"/>
                    <a:pt x="1436" y="9412"/>
                  </a:cubicBezTo>
                  <a:cubicBezTo>
                    <a:pt x="1197" y="9412"/>
                    <a:pt x="984" y="9252"/>
                    <a:pt x="931" y="9013"/>
                  </a:cubicBezTo>
                  <a:lnTo>
                    <a:pt x="1" y="9013"/>
                  </a:lnTo>
                  <a:lnTo>
                    <a:pt x="1" y="10794"/>
                  </a:lnTo>
                  <a:lnTo>
                    <a:pt x="918" y="10794"/>
                  </a:lnTo>
                  <a:cubicBezTo>
                    <a:pt x="984" y="10555"/>
                    <a:pt x="1197" y="10395"/>
                    <a:pt x="1436" y="10395"/>
                  </a:cubicBezTo>
                  <a:cubicBezTo>
                    <a:pt x="1729" y="10395"/>
                    <a:pt x="1968" y="10635"/>
                    <a:pt x="1968" y="10927"/>
                  </a:cubicBezTo>
                  <a:cubicBezTo>
                    <a:pt x="1968" y="11219"/>
                    <a:pt x="1729" y="11459"/>
                    <a:pt x="1436" y="11459"/>
                  </a:cubicBezTo>
                  <a:cubicBezTo>
                    <a:pt x="1197" y="11459"/>
                    <a:pt x="984" y="11299"/>
                    <a:pt x="918" y="11060"/>
                  </a:cubicBezTo>
                  <a:lnTo>
                    <a:pt x="1" y="11060"/>
                  </a:lnTo>
                  <a:lnTo>
                    <a:pt x="1" y="12575"/>
                  </a:lnTo>
                  <a:lnTo>
                    <a:pt x="918" y="12575"/>
                  </a:lnTo>
                  <a:cubicBezTo>
                    <a:pt x="984" y="12349"/>
                    <a:pt x="1197" y="12177"/>
                    <a:pt x="1436" y="12177"/>
                  </a:cubicBezTo>
                  <a:cubicBezTo>
                    <a:pt x="1729" y="12177"/>
                    <a:pt x="1968" y="12416"/>
                    <a:pt x="1968" y="12722"/>
                  </a:cubicBezTo>
                  <a:cubicBezTo>
                    <a:pt x="1968" y="13014"/>
                    <a:pt x="1729" y="13253"/>
                    <a:pt x="1436" y="13253"/>
                  </a:cubicBezTo>
                  <a:cubicBezTo>
                    <a:pt x="1197" y="13240"/>
                    <a:pt x="984" y="13080"/>
                    <a:pt x="918" y="12855"/>
                  </a:cubicBezTo>
                  <a:lnTo>
                    <a:pt x="1" y="12855"/>
                  </a:lnTo>
                  <a:lnTo>
                    <a:pt x="1" y="12961"/>
                  </a:lnTo>
                  <a:lnTo>
                    <a:pt x="1" y="14436"/>
                  </a:lnTo>
                  <a:lnTo>
                    <a:pt x="918" y="14436"/>
                  </a:lnTo>
                  <a:cubicBezTo>
                    <a:pt x="984" y="14197"/>
                    <a:pt x="1184" y="14038"/>
                    <a:pt x="1436" y="14038"/>
                  </a:cubicBezTo>
                  <a:cubicBezTo>
                    <a:pt x="1729" y="14038"/>
                    <a:pt x="1968" y="14277"/>
                    <a:pt x="1968" y="14569"/>
                  </a:cubicBezTo>
                  <a:cubicBezTo>
                    <a:pt x="1968" y="14862"/>
                    <a:pt x="1729" y="15101"/>
                    <a:pt x="1436" y="15101"/>
                  </a:cubicBezTo>
                  <a:cubicBezTo>
                    <a:pt x="1184" y="15101"/>
                    <a:pt x="984" y="14942"/>
                    <a:pt x="918" y="14702"/>
                  </a:cubicBezTo>
                  <a:lnTo>
                    <a:pt x="1" y="14702"/>
                  </a:lnTo>
                  <a:lnTo>
                    <a:pt x="1" y="16218"/>
                  </a:lnTo>
                  <a:lnTo>
                    <a:pt x="918" y="16218"/>
                  </a:lnTo>
                  <a:cubicBezTo>
                    <a:pt x="971" y="15992"/>
                    <a:pt x="1184" y="15819"/>
                    <a:pt x="1423" y="15819"/>
                  </a:cubicBezTo>
                  <a:cubicBezTo>
                    <a:pt x="1715" y="15819"/>
                    <a:pt x="1955" y="16058"/>
                    <a:pt x="1955" y="16351"/>
                  </a:cubicBezTo>
                  <a:cubicBezTo>
                    <a:pt x="1955" y="16656"/>
                    <a:pt x="1715" y="16896"/>
                    <a:pt x="1423" y="16896"/>
                  </a:cubicBezTo>
                  <a:cubicBezTo>
                    <a:pt x="1184" y="16882"/>
                    <a:pt x="971" y="16723"/>
                    <a:pt x="918" y="16497"/>
                  </a:cubicBezTo>
                  <a:lnTo>
                    <a:pt x="1" y="16497"/>
                  </a:lnTo>
                  <a:lnTo>
                    <a:pt x="1" y="18012"/>
                  </a:lnTo>
                  <a:lnTo>
                    <a:pt x="905" y="18012"/>
                  </a:lnTo>
                  <a:cubicBezTo>
                    <a:pt x="971" y="17773"/>
                    <a:pt x="1184" y="17613"/>
                    <a:pt x="1423" y="17613"/>
                  </a:cubicBezTo>
                  <a:cubicBezTo>
                    <a:pt x="1715" y="17613"/>
                    <a:pt x="1955" y="17853"/>
                    <a:pt x="1955" y="18145"/>
                  </a:cubicBezTo>
                  <a:cubicBezTo>
                    <a:pt x="1955" y="18438"/>
                    <a:pt x="1715" y="18677"/>
                    <a:pt x="1423" y="18677"/>
                  </a:cubicBezTo>
                  <a:cubicBezTo>
                    <a:pt x="1184" y="18677"/>
                    <a:pt x="971" y="18517"/>
                    <a:pt x="905" y="18278"/>
                  </a:cubicBezTo>
                  <a:lnTo>
                    <a:pt x="27" y="18278"/>
                  </a:lnTo>
                  <a:lnTo>
                    <a:pt x="27" y="19794"/>
                  </a:lnTo>
                  <a:lnTo>
                    <a:pt x="931" y="19794"/>
                  </a:lnTo>
                  <a:cubicBezTo>
                    <a:pt x="998" y="19568"/>
                    <a:pt x="1197" y="19395"/>
                    <a:pt x="1450" y="19395"/>
                  </a:cubicBezTo>
                  <a:cubicBezTo>
                    <a:pt x="1742" y="19395"/>
                    <a:pt x="1981" y="19634"/>
                    <a:pt x="1981" y="19940"/>
                  </a:cubicBezTo>
                  <a:cubicBezTo>
                    <a:pt x="1981" y="20232"/>
                    <a:pt x="1742" y="20471"/>
                    <a:pt x="1450" y="20471"/>
                  </a:cubicBezTo>
                  <a:cubicBezTo>
                    <a:pt x="1197" y="20458"/>
                    <a:pt x="998" y="20299"/>
                    <a:pt x="931" y="20073"/>
                  </a:cubicBezTo>
                  <a:lnTo>
                    <a:pt x="27" y="20073"/>
                  </a:lnTo>
                  <a:lnTo>
                    <a:pt x="27" y="21588"/>
                  </a:lnTo>
                  <a:lnTo>
                    <a:pt x="918" y="21588"/>
                  </a:lnTo>
                  <a:cubicBezTo>
                    <a:pt x="984" y="21349"/>
                    <a:pt x="1197" y="21189"/>
                    <a:pt x="1436" y="21189"/>
                  </a:cubicBezTo>
                  <a:cubicBezTo>
                    <a:pt x="1729" y="21189"/>
                    <a:pt x="1968" y="21429"/>
                    <a:pt x="1968" y="21721"/>
                  </a:cubicBezTo>
                  <a:cubicBezTo>
                    <a:pt x="1968" y="22013"/>
                    <a:pt x="1729" y="22253"/>
                    <a:pt x="1436" y="22253"/>
                  </a:cubicBezTo>
                  <a:cubicBezTo>
                    <a:pt x="1197" y="22253"/>
                    <a:pt x="984" y="22093"/>
                    <a:pt x="918" y="21854"/>
                  </a:cubicBezTo>
                  <a:lnTo>
                    <a:pt x="27" y="21854"/>
                  </a:lnTo>
                  <a:lnTo>
                    <a:pt x="27" y="23369"/>
                  </a:lnTo>
                  <a:lnTo>
                    <a:pt x="918" y="23369"/>
                  </a:lnTo>
                  <a:cubicBezTo>
                    <a:pt x="984" y="23143"/>
                    <a:pt x="1184" y="22971"/>
                    <a:pt x="1423" y="22971"/>
                  </a:cubicBezTo>
                  <a:cubicBezTo>
                    <a:pt x="1729" y="22971"/>
                    <a:pt x="1968" y="23210"/>
                    <a:pt x="1955" y="23516"/>
                  </a:cubicBezTo>
                  <a:cubicBezTo>
                    <a:pt x="1955" y="23808"/>
                    <a:pt x="1729" y="24047"/>
                    <a:pt x="1423" y="24047"/>
                  </a:cubicBezTo>
                  <a:cubicBezTo>
                    <a:pt x="1184" y="24034"/>
                    <a:pt x="984" y="23875"/>
                    <a:pt x="918" y="23649"/>
                  </a:cubicBezTo>
                  <a:lnTo>
                    <a:pt x="27" y="23649"/>
                  </a:lnTo>
                  <a:lnTo>
                    <a:pt x="27" y="25164"/>
                  </a:lnTo>
                  <a:lnTo>
                    <a:pt x="905" y="25164"/>
                  </a:lnTo>
                  <a:cubicBezTo>
                    <a:pt x="971" y="24925"/>
                    <a:pt x="1184" y="24765"/>
                    <a:pt x="1423" y="24765"/>
                  </a:cubicBezTo>
                  <a:cubicBezTo>
                    <a:pt x="1715" y="24765"/>
                    <a:pt x="1955" y="25004"/>
                    <a:pt x="1955" y="25297"/>
                  </a:cubicBezTo>
                  <a:cubicBezTo>
                    <a:pt x="1955" y="25589"/>
                    <a:pt x="1715" y="25829"/>
                    <a:pt x="1423" y="25829"/>
                  </a:cubicBezTo>
                  <a:cubicBezTo>
                    <a:pt x="1184" y="25829"/>
                    <a:pt x="971" y="25669"/>
                    <a:pt x="905" y="25430"/>
                  </a:cubicBezTo>
                  <a:lnTo>
                    <a:pt x="27" y="25430"/>
                  </a:lnTo>
                  <a:lnTo>
                    <a:pt x="27" y="26945"/>
                  </a:lnTo>
                  <a:lnTo>
                    <a:pt x="905" y="26945"/>
                  </a:lnTo>
                  <a:cubicBezTo>
                    <a:pt x="971" y="26719"/>
                    <a:pt x="1170" y="26546"/>
                    <a:pt x="1410" y="26546"/>
                  </a:cubicBezTo>
                  <a:cubicBezTo>
                    <a:pt x="1715" y="26546"/>
                    <a:pt x="1955" y="26786"/>
                    <a:pt x="1955" y="27091"/>
                  </a:cubicBezTo>
                  <a:cubicBezTo>
                    <a:pt x="1955" y="27384"/>
                    <a:pt x="1715" y="27623"/>
                    <a:pt x="1410" y="27623"/>
                  </a:cubicBezTo>
                  <a:cubicBezTo>
                    <a:pt x="1170" y="27610"/>
                    <a:pt x="971" y="27450"/>
                    <a:pt x="905" y="27224"/>
                  </a:cubicBezTo>
                  <a:lnTo>
                    <a:pt x="27" y="27224"/>
                  </a:lnTo>
                  <a:lnTo>
                    <a:pt x="27" y="27756"/>
                  </a:lnTo>
                  <a:lnTo>
                    <a:pt x="27" y="28740"/>
                  </a:lnTo>
                  <a:lnTo>
                    <a:pt x="891" y="28740"/>
                  </a:lnTo>
                  <a:cubicBezTo>
                    <a:pt x="958" y="28501"/>
                    <a:pt x="1170" y="28341"/>
                    <a:pt x="1410" y="28341"/>
                  </a:cubicBezTo>
                  <a:cubicBezTo>
                    <a:pt x="1702" y="28341"/>
                    <a:pt x="1941" y="28580"/>
                    <a:pt x="1941" y="28873"/>
                  </a:cubicBezTo>
                  <a:cubicBezTo>
                    <a:pt x="1941" y="29165"/>
                    <a:pt x="1702" y="29404"/>
                    <a:pt x="1410" y="29404"/>
                  </a:cubicBezTo>
                  <a:cubicBezTo>
                    <a:pt x="1170" y="29404"/>
                    <a:pt x="958" y="29245"/>
                    <a:pt x="891" y="29006"/>
                  </a:cubicBezTo>
                  <a:lnTo>
                    <a:pt x="27" y="29006"/>
                  </a:lnTo>
                  <a:lnTo>
                    <a:pt x="27" y="30787"/>
                  </a:lnTo>
                  <a:lnTo>
                    <a:pt x="891" y="30787"/>
                  </a:lnTo>
                  <a:cubicBezTo>
                    <a:pt x="944" y="30548"/>
                    <a:pt x="1157" y="30388"/>
                    <a:pt x="1396" y="30388"/>
                  </a:cubicBezTo>
                  <a:cubicBezTo>
                    <a:pt x="1689" y="30388"/>
                    <a:pt x="1928" y="30627"/>
                    <a:pt x="1928" y="30920"/>
                  </a:cubicBezTo>
                  <a:cubicBezTo>
                    <a:pt x="1928" y="31212"/>
                    <a:pt x="1702" y="31452"/>
                    <a:pt x="1396" y="31452"/>
                  </a:cubicBezTo>
                  <a:cubicBezTo>
                    <a:pt x="1157" y="31452"/>
                    <a:pt x="944" y="31292"/>
                    <a:pt x="891" y="31053"/>
                  </a:cubicBezTo>
                  <a:lnTo>
                    <a:pt x="40" y="31053"/>
                  </a:lnTo>
                  <a:lnTo>
                    <a:pt x="40" y="32568"/>
                  </a:lnTo>
                  <a:lnTo>
                    <a:pt x="878" y="32568"/>
                  </a:lnTo>
                  <a:cubicBezTo>
                    <a:pt x="944" y="32342"/>
                    <a:pt x="1157" y="32183"/>
                    <a:pt x="1396" y="32183"/>
                  </a:cubicBezTo>
                  <a:cubicBezTo>
                    <a:pt x="1689" y="32183"/>
                    <a:pt x="1928" y="32422"/>
                    <a:pt x="1928" y="32714"/>
                  </a:cubicBezTo>
                  <a:cubicBezTo>
                    <a:pt x="1928" y="33007"/>
                    <a:pt x="1689" y="33246"/>
                    <a:pt x="1396" y="33246"/>
                  </a:cubicBezTo>
                  <a:cubicBezTo>
                    <a:pt x="1157" y="33246"/>
                    <a:pt x="944" y="33087"/>
                    <a:pt x="878" y="32847"/>
                  </a:cubicBezTo>
                  <a:lnTo>
                    <a:pt x="40" y="32847"/>
                  </a:lnTo>
                  <a:lnTo>
                    <a:pt x="40" y="34429"/>
                  </a:lnTo>
                  <a:lnTo>
                    <a:pt x="865" y="34429"/>
                  </a:lnTo>
                  <a:cubicBezTo>
                    <a:pt x="931" y="34190"/>
                    <a:pt x="1144" y="34031"/>
                    <a:pt x="1383" y="34031"/>
                  </a:cubicBezTo>
                  <a:cubicBezTo>
                    <a:pt x="1676" y="34031"/>
                    <a:pt x="1915" y="34270"/>
                    <a:pt x="1915" y="34562"/>
                  </a:cubicBezTo>
                  <a:cubicBezTo>
                    <a:pt x="1915" y="34855"/>
                    <a:pt x="1676" y="35094"/>
                    <a:pt x="1383" y="35094"/>
                  </a:cubicBezTo>
                  <a:cubicBezTo>
                    <a:pt x="1144" y="35094"/>
                    <a:pt x="931" y="34934"/>
                    <a:pt x="865" y="34695"/>
                  </a:cubicBezTo>
                  <a:lnTo>
                    <a:pt x="40" y="34695"/>
                  </a:lnTo>
                  <a:cubicBezTo>
                    <a:pt x="40" y="35200"/>
                    <a:pt x="40" y="35705"/>
                    <a:pt x="40" y="36211"/>
                  </a:cubicBezTo>
                  <a:lnTo>
                    <a:pt x="878" y="36211"/>
                  </a:lnTo>
                  <a:cubicBezTo>
                    <a:pt x="931" y="35985"/>
                    <a:pt x="1144" y="35825"/>
                    <a:pt x="1383" y="35825"/>
                  </a:cubicBezTo>
                  <a:cubicBezTo>
                    <a:pt x="1676" y="35825"/>
                    <a:pt x="1915" y="36064"/>
                    <a:pt x="1915" y="36357"/>
                  </a:cubicBezTo>
                  <a:cubicBezTo>
                    <a:pt x="1915" y="36649"/>
                    <a:pt x="1676" y="36889"/>
                    <a:pt x="1383" y="36889"/>
                  </a:cubicBezTo>
                  <a:cubicBezTo>
                    <a:pt x="1144" y="36889"/>
                    <a:pt x="931" y="36729"/>
                    <a:pt x="878" y="36490"/>
                  </a:cubicBezTo>
                  <a:lnTo>
                    <a:pt x="40" y="36490"/>
                  </a:lnTo>
                  <a:lnTo>
                    <a:pt x="40" y="38005"/>
                  </a:lnTo>
                  <a:lnTo>
                    <a:pt x="865" y="38005"/>
                  </a:lnTo>
                  <a:cubicBezTo>
                    <a:pt x="918" y="37766"/>
                    <a:pt x="1131" y="37606"/>
                    <a:pt x="1370" y="37606"/>
                  </a:cubicBezTo>
                  <a:cubicBezTo>
                    <a:pt x="1662" y="37606"/>
                    <a:pt x="1902" y="37846"/>
                    <a:pt x="1902" y="38138"/>
                  </a:cubicBezTo>
                  <a:cubicBezTo>
                    <a:pt x="1902" y="38431"/>
                    <a:pt x="1676" y="38670"/>
                    <a:pt x="1370" y="38670"/>
                  </a:cubicBezTo>
                  <a:cubicBezTo>
                    <a:pt x="1131" y="38670"/>
                    <a:pt x="918" y="38510"/>
                    <a:pt x="865" y="38271"/>
                  </a:cubicBezTo>
                  <a:lnTo>
                    <a:pt x="40" y="38271"/>
                  </a:lnTo>
                  <a:lnTo>
                    <a:pt x="40" y="39786"/>
                  </a:lnTo>
                  <a:lnTo>
                    <a:pt x="851" y="39786"/>
                  </a:lnTo>
                  <a:cubicBezTo>
                    <a:pt x="918" y="39560"/>
                    <a:pt x="1131" y="39401"/>
                    <a:pt x="1370" y="39401"/>
                  </a:cubicBezTo>
                  <a:cubicBezTo>
                    <a:pt x="1662" y="39401"/>
                    <a:pt x="1902" y="39640"/>
                    <a:pt x="1902" y="39933"/>
                  </a:cubicBezTo>
                  <a:cubicBezTo>
                    <a:pt x="1902" y="40225"/>
                    <a:pt x="1662" y="40464"/>
                    <a:pt x="1370" y="40464"/>
                  </a:cubicBezTo>
                  <a:cubicBezTo>
                    <a:pt x="1131" y="40464"/>
                    <a:pt x="918" y="40305"/>
                    <a:pt x="851" y="40066"/>
                  </a:cubicBezTo>
                  <a:lnTo>
                    <a:pt x="40" y="40066"/>
                  </a:lnTo>
                  <a:lnTo>
                    <a:pt x="40" y="41581"/>
                  </a:lnTo>
                  <a:lnTo>
                    <a:pt x="838" y="41581"/>
                  </a:lnTo>
                  <a:cubicBezTo>
                    <a:pt x="905" y="41342"/>
                    <a:pt x="1117" y="41182"/>
                    <a:pt x="1357" y="41182"/>
                  </a:cubicBezTo>
                  <a:cubicBezTo>
                    <a:pt x="1649" y="41182"/>
                    <a:pt x="1888" y="41422"/>
                    <a:pt x="1888" y="41714"/>
                  </a:cubicBezTo>
                  <a:cubicBezTo>
                    <a:pt x="1888" y="42006"/>
                    <a:pt x="1649" y="42246"/>
                    <a:pt x="1357" y="42246"/>
                  </a:cubicBezTo>
                  <a:cubicBezTo>
                    <a:pt x="1117" y="42246"/>
                    <a:pt x="905" y="42086"/>
                    <a:pt x="838" y="41847"/>
                  </a:cubicBezTo>
                  <a:lnTo>
                    <a:pt x="54" y="41847"/>
                  </a:lnTo>
                  <a:lnTo>
                    <a:pt x="54" y="43362"/>
                  </a:lnTo>
                  <a:lnTo>
                    <a:pt x="838" y="43362"/>
                  </a:lnTo>
                  <a:cubicBezTo>
                    <a:pt x="905" y="43136"/>
                    <a:pt x="1117" y="42977"/>
                    <a:pt x="1357" y="42977"/>
                  </a:cubicBezTo>
                  <a:cubicBezTo>
                    <a:pt x="1649" y="42977"/>
                    <a:pt x="1888" y="43216"/>
                    <a:pt x="1888" y="43509"/>
                  </a:cubicBezTo>
                  <a:cubicBezTo>
                    <a:pt x="1888" y="43801"/>
                    <a:pt x="1649" y="44040"/>
                    <a:pt x="1357" y="44040"/>
                  </a:cubicBezTo>
                  <a:cubicBezTo>
                    <a:pt x="1117" y="44040"/>
                    <a:pt x="905" y="43881"/>
                    <a:pt x="838" y="43641"/>
                  </a:cubicBezTo>
                  <a:lnTo>
                    <a:pt x="54" y="43641"/>
                  </a:lnTo>
                  <a:lnTo>
                    <a:pt x="54" y="44731"/>
                  </a:lnTo>
                  <a:lnTo>
                    <a:pt x="54" y="45157"/>
                  </a:lnTo>
                  <a:lnTo>
                    <a:pt x="838" y="45157"/>
                  </a:lnTo>
                  <a:cubicBezTo>
                    <a:pt x="905" y="44918"/>
                    <a:pt x="1104" y="44758"/>
                    <a:pt x="1343" y="44758"/>
                  </a:cubicBezTo>
                  <a:cubicBezTo>
                    <a:pt x="1649" y="44758"/>
                    <a:pt x="1888" y="44997"/>
                    <a:pt x="1875" y="45290"/>
                  </a:cubicBezTo>
                  <a:cubicBezTo>
                    <a:pt x="1875" y="45582"/>
                    <a:pt x="1649" y="45822"/>
                    <a:pt x="1343" y="45822"/>
                  </a:cubicBezTo>
                  <a:cubicBezTo>
                    <a:pt x="1104" y="45822"/>
                    <a:pt x="905" y="45662"/>
                    <a:pt x="838" y="45423"/>
                  </a:cubicBezTo>
                  <a:lnTo>
                    <a:pt x="54" y="45423"/>
                  </a:lnTo>
                  <a:lnTo>
                    <a:pt x="54" y="46938"/>
                  </a:lnTo>
                  <a:lnTo>
                    <a:pt x="838" y="46938"/>
                  </a:lnTo>
                  <a:cubicBezTo>
                    <a:pt x="891" y="46712"/>
                    <a:pt x="1104" y="46553"/>
                    <a:pt x="1343" y="46553"/>
                  </a:cubicBezTo>
                  <a:cubicBezTo>
                    <a:pt x="1636" y="46553"/>
                    <a:pt x="1875" y="46792"/>
                    <a:pt x="1875" y="47084"/>
                  </a:cubicBezTo>
                  <a:cubicBezTo>
                    <a:pt x="1875" y="47377"/>
                    <a:pt x="1636" y="47616"/>
                    <a:pt x="1343" y="47616"/>
                  </a:cubicBezTo>
                  <a:cubicBezTo>
                    <a:pt x="1104" y="47616"/>
                    <a:pt x="891" y="47457"/>
                    <a:pt x="838" y="47217"/>
                  </a:cubicBezTo>
                  <a:lnTo>
                    <a:pt x="67" y="47217"/>
                  </a:lnTo>
                  <a:lnTo>
                    <a:pt x="67" y="48733"/>
                  </a:lnTo>
                  <a:lnTo>
                    <a:pt x="825" y="48733"/>
                  </a:lnTo>
                  <a:cubicBezTo>
                    <a:pt x="891" y="48493"/>
                    <a:pt x="1104" y="48334"/>
                    <a:pt x="1343" y="48334"/>
                  </a:cubicBezTo>
                  <a:cubicBezTo>
                    <a:pt x="1636" y="48334"/>
                    <a:pt x="1875" y="48573"/>
                    <a:pt x="1875" y="48866"/>
                  </a:cubicBezTo>
                  <a:cubicBezTo>
                    <a:pt x="1875" y="49158"/>
                    <a:pt x="1636" y="49397"/>
                    <a:pt x="1343" y="49397"/>
                  </a:cubicBezTo>
                  <a:cubicBezTo>
                    <a:pt x="1104" y="49397"/>
                    <a:pt x="891" y="49238"/>
                    <a:pt x="825" y="49012"/>
                  </a:cubicBezTo>
                  <a:lnTo>
                    <a:pt x="67" y="49012"/>
                  </a:lnTo>
                  <a:lnTo>
                    <a:pt x="67" y="50780"/>
                  </a:lnTo>
                  <a:lnTo>
                    <a:pt x="825" y="50780"/>
                  </a:lnTo>
                  <a:cubicBezTo>
                    <a:pt x="891" y="50554"/>
                    <a:pt x="1104" y="50381"/>
                    <a:pt x="1343" y="50381"/>
                  </a:cubicBezTo>
                  <a:cubicBezTo>
                    <a:pt x="1636" y="50381"/>
                    <a:pt x="1875" y="50620"/>
                    <a:pt x="1875" y="50913"/>
                  </a:cubicBezTo>
                  <a:cubicBezTo>
                    <a:pt x="1875" y="51210"/>
                    <a:pt x="1648" y="51445"/>
                    <a:pt x="1366" y="51445"/>
                  </a:cubicBezTo>
                  <a:cubicBezTo>
                    <a:pt x="1359" y="51445"/>
                    <a:pt x="1351" y="51445"/>
                    <a:pt x="1343" y="51445"/>
                  </a:cubicBezTo>
                  <a:cubicBezTo>
                    <a:pt x="1104" y="51445"/>
                    <a:pt x="891" y="51285"/>
                    <a:pt x="825" y="51059"/>
                  </a:cubicBezTo>
                  <a:lnTo>
                    <a:pt x="67" y="51059"/>
                  </a:lnTo>
                  <a:lnTo>
                    <a:pt x="67" y="52574"/>
                  </a:lnTo>
                  <a:lnTo>
                    <a:pt x="838" y="52574"/>
                  </a:lnTo>
                  <a:cubicBezTo>
                    <a:pt x="891" y="52335"/>
                    <a:pt x="1104" y="52176"/>
                    <a:pt x="1343" y="52176"/>
                  </a:cubicBezTo>
                  <a:cubicBezTo>
                    <a:pt x="1636" y="52176"/>
                    <a:pt x="1875" y="52415"/>
                    <a:pt x="1875" y="52707"/>
                  </a:cubicBezTo>
                  <a:cubicBezTo>
                    <a:pt x="1875" y="53000"/>
                    <a:pt x="1649" y="53239"/>
                    <a:pt x="1343" y="53239"/>
                  </a:cubicBezTo>
                  <a:cubicBezTo>
                    <a:pt x="1104" y="53239"/>
                    <a:pt x="891" y="53080"/>
                    <a:pt x="838" y="52840"/>
                  </a:cubicBezTo>
                  <a:lnTo>
                    <a:pt x="67" y="52840"/>
                  </a:lnTo>
                  <a:lnTo>
                    <a:pt x="67" y="54422"/>
                  </a:lnTo>
                  <a:lnTo>
                    <a:pt x="838" y="54422"/>
                  </a:lnTo>
                  <a:cubicBezTo>
                    <a:pt x="905" y="54196"/>
                    <a:pt x="1117" y="54023"/>
                    <a:pt x="1357" y="54023"/>
                  </a:cubicBezTo>
                  <a:cubicBezTo>
                    <a:pt x="1649" y="54023"/>
                    <a:pt x="1888" y="54263"/>
                    <a:pt x="1888" y="54555"/>
                  </a:cubicBezTo>
                  <a:cubicBezTo>
                    <a:pt x="1888" y="54848"/>
                    <a:pt x="1649" y="55087"/>
                    <a:pt x="1357" y="55087"/>
                  </a:cubicBezTo>
                  <a:cubicBezTo>
                    <a:pt x="1117" y="55087"/>
                    <a:pt x="905" y="54927"/>
                    <a:pt x="838" y="54701"/>
                  </a:cubicBezTo>
                  <a:lnTo>
                    <a:pt x="54" y="54701"/>
                  </a:lnTo>
                  <a:lnTo>
                    <a:pt x="54" y="56217"/>
                  </a:lnTo>
                  <a:lnTo>
                    <a:pt x="851" y="56217"/>
                  </a:lnTo>
                  <a:cubicBezTo>
                    <a:pt x="905" y="55978"/>
                    <a:pt x="1117" y="55818"/>
                    <a:pt x="1357" y="55818"/>
                  </a:cubicBezTo>
                  <a:cubicBezTo>
                    <a:pt x="1649" y="55818"/>
                    <a:pt x="1888" y="56057"/>
                    <a:pt x="1888" y="56350"/>
                  </a:cubicBezTo>
                  <a:cubicBezTo>
                    <a:pt x="1888" y="56642"/>
                    <a:pt x="1649" y="56881"/>
                    <a:pt x="1357" y="56881"/>
                  </a:cubicBezTo>
                  <a:cubicBezTo>
                    <a:pt x="1117" y="56881"/>
                    <a:pt x="905" y="56722"/>
                    <a:pt x="851" y="56483"/>
                  </a:cubicBezTo>
                  <a:lnTo>
                    <a:pt x="54" y="56483"/>
                  </a:lnTo>
                  <a:cubicBezTo>
                    <a:pt x="54" y="56988"/>
                    <a:pt x="54" y="57493"/>
                    <a:pt x="54" y="57998"/>
                  </a:cubicBezTo>
                  <a:lnTo>
                    <a:pt x="851" y="57998"/>
                  </a:lnTo>
                  <a:cubicBezTo>
                    <a:pt x="905" y="57772"/>
                    <a:pt x="1117" y="57599"/>
                    <a:pt x="1357" y="57599"/>
                  </a:cubicBezTo>
                  <a:cubicBezTo>
                    <a:pt x="1649" y="57599"/>
                    <a:pt x="1888" y="57839"/>
                    <a:pt x="1888" y="58131"/>
                  </a:cubicBezTo>
                  <a:cubicBezTo>
                    <a:pt x="1888" y="58429"/>
                    <a:pt x="1662" y="58663"/>
                    <a:pt x="1380" y="58663"/>
                  </a:cubicBezTo>
                  <a:cubicBezTo>
                    <a:pt x="1372" y="58663"/>
                    <a:pt x="1364" y="58663"/>
                    <a:pt x="1357" y="58663"/>
                  </a:cubicBezTo>
                  <a:cubicBezTo>
                    <a:pt x="1117" y="58663"/>
                    <a:pt x="905" y="58503"/>
                    <a:pt x="851" y="58277"/>
                  </a:cubicBezTo>
                  <a:lnTo>
                    <a:pt x="54" y="58277"/>
                  </a:lnTo>
                  <a:lnTo>
                    <a:pt x="54" y="59793"/>
                  </a:lnTo>
                  <a:lnTo>
                    <a:pt x="851" y="59793"/>
                  </a:lnTo>
                  <a:cubicBezTo>
                    <a:pt x="918" y="59553"/>
                    <a:pt x="1131" y="59394"/>
                    <a:pt x="1370" y="59394"/>
                  </a:cubicBezTo>
                  <a:cubicBezTo>
                    <a:pt x="1662" y="59394"/>
                    <a:pt x="1902" y="59633"/>
                    <a:pt x="1902" y="59926"/>
                  </a:cubicBezTo>
                  <a:cubicBezTo>
                    <a:pt x="1902" y="60218"/>
                    <a:pt x="1662" y="60457"/>
                    <a:pt x="1370" y="60457"/>
                  </a:cubicBezTo>
                  <a:cubicBezTo>
                    <a:pt x="1131" y="60457"/>
                    <a:pt x="918" y="60298"/>
                    <a:pt x="851" y="60059"/>
                  </a:cubicBezTo>
                  <a:lnTo>
                    <a:pt x="54" y="60059"/>
                  </a:lnTo>
                  <a:lnTo>
                    <a:pt x="54" y="61574"/>
                  </a:lnTo>
                  <a:lnTo>
                    <a:pt x="865" y="61574"/>
                  </a:lnTo>
                  <a:cubicBezTo>
                    <a:pt x="931" y="61348"/>
                    <a:pt x="1131" y="61175"/>
                    <a:pt x="1370" y="61175"/>
                  </a:cubicBezTo>
                  <a:cubicBezTo>
                    <a:pt x="1676" y="61175"/>
                    <a:pt x="1902" y="61414"/>
                    <a:pt x="1915" y="61707"/>
                  </a:cubicBezTo>
                  <a:cubicBezTo>
                    <a:pt x="1915" y="62004"/>
                    <a:pt x="1688" y="62239"/>
                    <a:pt x="1394" y="62239"/>
                  </a:cubicBezTo>
                  <a:cubicBezTo>
                    <a:pt x="1386" y="62239"/>
                    <a:pt x="1378" y="62239"/>
                    <a:pt x="1370" y="62239"/>
                  </a:cubicBezTo>
                  <a:cubicBezTo>
                    <a:pt x="1131" y="62239"/>
                    <a:pt x="931" y="62079"/>
                    <a:pt x="865" y="61853"/>
                  </a:cubicBezTo>
                  <a:lnTo>
                    <a:pt x="40" y="61853"/>
                  </a:lnTo>
                  <a:lnTo>
                    <a:pt x="40" y="63369"/>
                  </a:lnTo>
                  <a:lnTo>
                    <a:pt x="878" y="63369"/>
                  </a:lnTo>
                  <a:cubicBezTo>
                    <a:pt x="944" y="63129"/>
                    <a:pt x="1144" y="62970"/>
                    <a:pt x="1396" y="62970"/>
                  </a:cubicBezTo>
                  <a:cubicBezTo>
                    <a:pt x="1689" y="62970"/>
                    <a:pt x="1928" y="63209"/>
                    <a:pt x="1928" y="63501"/>
                  </a:cubicBezTo>
                  <a:cubicBezTo>
                    <a:pt x="1928" y="63794"/>
                    <a:pt x="1689" y="64033"/>
                    <a:pt x="1396" y="64033"/>
                  </a:cubicBezTo>
                  <a:cubicBezTo>
                    <a:pt x="1144" y="64033"/>
                    <a:pt x="944" y="63874"/>
                    <a:pt x="878" y="63634"/>
                  </a:cubicBezTo>
                  <a:lnTo>
                    <a:pt x="40" y="63634"/>
                  </a:lnTo>
                  <a:lnTo>
                    <a:pt x="40" y="65150"/>
                  </a:lnTo>
                  <a:lnTo>
                    <a:pt x="878" y="65150"/>
                  </a:lnTo>
                  <a:cubicBezTo>
                    <a:pt x="944" y="64924"/>
                    <a:pt x="1144" y="64751"/>
                    <a:pt x="1396" y="64751"/>
                  </a:cubicBezTo>
                  <a:cubicBezTo>
                    <a:pt x="1689" y="64751"/>
                    <a:pt x="1928" y="64990"/>
                    <a:pt x="1928" y="65296"/>
                  </a:cubicBezTo>
                  <a:cubicBezTo>
                    <a:pt x="1928" y="65588"/>
                    <a:pt x="1689" y="65828"/>
                    <a:pt x="1396" y="65828"/>
                  </a:cubicBezTo>
                  <a:cubicBezTo>
                    <a:pt x="1144" y="65814"/>
                    <a:pt x="944" y="65655"/>
                    <a:pt x="878" y="65429"/>
                  </a:cubicBezTo>
                  <a:lnTo>
                    <a:pt x="40" y="65429"/>
                  </a:lnTo>
                  <a:lnTo>
                    <a:pt x="40" y="66944"/>
                  </a:lnTo>
                  <a:lnTo>
                    <a:pt x="878" y="66944"/>
                  </a:lnTo>
                  <a:cubicBezTo>
                    <a:pt x="944" y="66705"/>
                    <a:pt x="1144" y="66546"/>
                    <a:pt x="1396" y="66546"/>
                  </a:cubicBezTo>
                  <a:cubicBezTo>
                    <a:pt x="1689" y="66546"/>
                    <a:pt x="1928" y="66785"/>
                    <a:pt x="1928" y="67077"/>
                  </a:cubicBezTo>
                  <a:cubicBezTo>
                    <a:pt x="1928" y="67370"/>
                    <a:pt x="1689" y="67609"/>
                    <a:pt x="1396" y="67609"/>
                  </a:cubicBezTo>
                  <a:cubicBezTo>
                    <a:pt x="1144" y="67609"/>
                    <a:pt x="944" y="67450"/>
                    <a:pt x="878" y="67210"/>
                  </a:cubicBezTo>
                  <a:lnTo>
                    <a:pt x="40" y="67210"/>
                  </a:lnTo>
                  <a:lnTo>
                    <a:pt x="40" y="68726"/>
                  </a:lnTo>
                  <a:lnTo>
                    <a:pt x="891" y="68726"/>
                  </a:lnTo>
                  <a:cubicBezTo>
                    <a:pt x="944" y="68500"/>
                    <a:pt x="1157" y="68327"/>
                    <a:pt x="1396" y="68327"/>
                  </a:cubicBezTo>
                  <a:cubicBezTo>
                    <a:pt x="1689" y="68327"/>
                    <a:pt x="1928" y="68566"/>
                    <a:pt x="1928" y="68872"/>
                  </a:cubicBezTo>
                  <a:cubicBezTo>
                    <a:pt x="1928" y="69164"/>
                    <a:pt x="1689" y="69404"/>
                    <a:pt x="1396" y="69404"/>
                  </a:cubicBezTo>
                  <a:cubicBezTo>
                    <a:pt x="1157" y="69390"/>
                    <a:pt x="944" y="69231"/>
                    <a:pt x="891" y="69005"/>
                  </a:cubicBezTo>
                  <a:lnTo>
                    <a:pt x="40" y="69005"/>
                  </a:lnTo>
                  <a:lnTo>
                    <a:pt x="40" y="69829"/>
                  </a:lnTo>
                  <a:cubicBezTo>
                    <a:pt x="40" y="69988"/>
                    <a:pt x="54" y="70135"/>
                    <a:pt x="67" y="70281"/>
                  </a:cubicBezTo>
                  <a:lnTo>
                    <a:pt x="7591" y="70281"/>
                  </a:lnTo>
                  <a:cubicBezTo>
                    <a:pt x="8662" y="70281"/>
                    <a:pt x="9743" y="70266"/>
                    <a:pt x="10825" y="70266"/>
                  </a:cubicBezTo>
                  <a:cubicBezTo>
                    <a:pt x="11771" y="70266"/>
                    <a:pt x="12716" y="70277"/>
                    <a:pt x="13653" y="70321"/>
                  </a:cubicBezTo>
                  <a:cubicBezTo>
                    <a:pt x="13639" y="70188"/>
                    <a:pt x="13639" y="70055"/>
                    <a:pt x="13653" y="69922"/>
                  </a:cubicBezTo>
                  <a:cubicBezTo>
                    <a:pt x="13666" y="69683"/>
                    <a:pt x="13706" y="69457"/>
                    <a:pt x="13732" y="69231"/>
                  </a:cubicBezTo>
                  <a:cubicBezTo>
                    <a:pt x="13772" y="69005"/>
                    <a:pt x="13786" y="68766"/>
                    <a:pt x="13812" y="68540"/>
                  </a:cubicBezTo>
                  <a:cubicBezTo>
                    <a:pt x="13865" y="68141"/>
                    <a:pt x="13919" y="67755"/>
                    <a:pt x="13932" y="67370"/>
                  </a:cubicBezTo>
                  <a:cubicBezTo>
                    <a:pt x="13932" y="66984"/>
                    <a:pt x="13919" y="66585"/>
                    <a:pt x="13865" y="66200"/>
                  </a:cubicBezTo>
                  <a:cubicBezTo>
                    <a:pt x="13839" y="65814"/>
                    <a:pt x="13812" y="65429"/>
                    <a:pt x="13799" y="65030"/>
                  </a:cubicBezTo>
                  <a:cubicBezTo>
                    <a:pt x="13759" y="64272"/>
                    <a:pt x="13772" y="63501"/>
                    <a:pt x="13812" y="62744"/>
                  </a:cubicBezTo>
                  <a:cubicBezTo>
                    <a:pt x="13839" y="62345"/>
                    <a:pt x="13865" y="61959"/>
                    <a:pt x="13865" y="61561"/>
                  </a:cubicBezTo>
                  <a:cubicBezTo>
                    <a:pt x="13879" y="61162"/>
                    <a:pt x="13865" y="60776"/>
                    <a:pt x="13892" y="60391"/>
                  </a:cubicBezTo>
                  <a:cubicBezTo>
                    <a:pt x="13905" y="60005"/>
                    <a:pt x="13958" y="59633"/>
                    <a:pt x="13945" y="59248"/>
                  </a:cubicBezTo>
                  <a:cubicBezTo>
                    <a:pt x="13932" y="58889"/>
                    <a:pt x="13879" y="58530"/>
                    <a:pt x="13799" y="58184"/>
                  </a:cubicBezTo>
                  <a:cubicBezTo>
                    <a:pt x="13719" y="57839"/>
                    <a:pt x="13653" y="57480"/>
                    <a:pt x="13613" y="57121"/>
                  </a:cubicBezTo>
                  <a:cubicBezTo>
                    <a:pt x="13586" y="56788"/>
                    <a:pt x="13586" y="56443"/>
                    <a:pt x="13613" y="56110"/>
                  </a:cubicBezTo>
                  <a:cubicBezTo>
                    <a:pt x="13626" y="55765"/>
                    <a:pt x="13679" y="55419"/>
                    <a:pt x="13759" y="55074"/>
                  </a:cubicBezTo>
                  <a:cubicBezTo>
                    <a:pt x="13825" y="54755"/>
                    <a:pt x="13958" y="54436"/>
                    <a:pt x="13985" y="54103"/>
                  </a:cubicBezTo>
                  <a:cubicBezTo>
                    <a:pt x="14038" y="53425"/>
                    <a:pt x="13546" y="52987"/>
                    <a:pt x="13573" y="52295"/>
                  </a:cubicBezTo>
                  <a:cubicBezTo>
                    <a:pt x="13586" y="51551"/>
                    <a:pt x="13852" y="50846"/>
                    <a:pt x="13945" y="50115"/>
                  </a:cubicBezTo>
                  <a:cubicBezTo>
                    <a:pt x="13998" y="49637"/>
                    <a:pt x="14012" y="49171"/>
                    <a:pt x="13998" y="48693"/>
                  </a:cubicBezTo>
                  <a:cubicBezTo>
                    <a:pt x="13945" y="46632"/>
                    <a:pt x="13852" y="44559"/>
                    <a:pt x="13693" y="42485"/>
                  </a:cubicBezTo>
                  <a:cubicBezTo>
                    <a:pt x="13666" y="41807"/>
                    <a:pt x="13573" y="41129"/>
                    <a:pt x="13427" y="40464"/>
                  </a:cubicBezTo>
                  <a:cubicBezTo>
                    <a:pt x="13294" y="39999"/>
                    <a:pt x="13174" y="39534"/>
                    <a:pt x="13081" y="39055"/>
                  </a:cubicBezTo>
                  <a:cubicBezTo>
                    <a:pt x="13028" y="38510"/>
                    <a:pt x="13054" y="37965"/>
                    <a:pt x="13134" y="37434"/>
                  </a:cubicBezTo>
                  <a:cubicBezTo>
                    <a:pt x="13227" y="36556"/>
                    <a:pt x="13334" y="35679"/>
                    <a:pt x="13639" y="34868"/>
                  </a:cubicBezTo>
                  <a:cubicBezTo>
                    <a:pt x="13825" y="34389"/>
                    <a:pt x="13892" y="33884"/>
                    <a:pt x="13865" y="33366"/>
                  </a:cubicBezTo>
                  <a:cubicBezTo>
                    <a:pt x="13839" y="32887"/>
                    <a:pt x="13746" y="32395"/>
                    <a:pt x="13719" y="31917"/>
                  </a:cubicBezTo>
                  <a:cubicBezTo>
                    <a:pt x="13706" y="31332"/>
                    <a:pt x="13732" y="30747"/>
                    <a:pt x="13786" y="30162"/>
                  </a:cubicBezTo>
                  <a:cubicBezTo>
                    <a:pt x="13892" y="28766"/>
                    <a:pt x="13799" y="27371"/>
                    <a:pt x="13719" y="25975"/>
                  </a:cubicBezTo>
                  <a:cubicBezTo>
                    <a:pt x="13706" y="25496"/>
                    <a:pt x="13639" y="25004"/>
                    <a:pt x="13493" y="24539"/>
                  </a:cubicBezTo>
                  <a:cubicBezTo>
                    <a:pt x="13360" y="24140"/>
                    <a:pt x="13108" y="23742"/>
                    <a:pt x="13108" y="23303"/>
                  </a:cubicBezTo>
                  <a:cubicBezTo>
                    <a:pt x="13108" y="23064"/>
                    <a:pt x="13148" y="23037"/>
                    <a:pt x="13028" y="22878"/>
                  </a:cubicBezTo>
                  <a:cubicBezTo>
                    <a:pt x="12961" y="22784"/>
                    <a:pt x="12829" y="22731"/>
                    <a:pt x="12749" y="22638"/>
                  </a:cubicBezTo>
                  <a:cubicBezTo>
                    <a:pt x="12456" y="22306"/>
                    <a:pt x="12536" y="21894"/>
                    <a:pt x="12722" y="21522"/>
                  </a:cubicBezTo>
                  <a:cubicBezTo>
                    <a:pt x="12908" y="21149"/>
                    <a:pt x="13241" y="20884"/>
                    <a:pt x="13387" y="20498"/>
                  </a:cubicBezTo>
                  <a:cubicBezTo>
                    <a:pt x="13506" y="20086"/>
                    <a:pt x="13573" y="19661"/>
                    <a:pt x="13573" y="19235"/>
                  </a:cubicBezTo>
                  <a:cubicBezTo>
                    <a:pt x="13865" y="13891"/>
                    <a:pt x="13932" y="8561"/>
                    <a:pt x="13799" y="3217"/>
                  </a:cubicBezTo>
                  <a:cubicBezTo>
                    <a:pt x="13772" y="2419"/>
                    <a:pt x="13746" y="1608"/>
                    <a:pt x="13998" y="851"/>
                  </a:cubicBezTo>
                  <a:cubicBezTo>
                    <a:pt x="14078" y="705"/>
                    <a:pt x="14091" y="545"/>
                    <a:pt x="14065" y="386"/>
                  </a:cubicBezTo>
                  <a:cubicBezTo>
                    <a:pt x="13958" y="93"/>
                    <a:pt x="12961" y="173"/>
                    <a:pt x="12709" y="146"/>
                  </a:cubicBezTo>
                  <a:cubicBezTo>
                    <a:pt x="12190" y="80"/>
                    <a:pt x="11659" y="53"/>
                    <a:pt x="11127" y="40"/>
                  </a:cubicBezTo>
                  <a:cubicBezTo>
                    <a:pt x="10864" y="38"/>
                    <a:pt x="10588" y="37"/>
                    <a:pt x="10301" y="37"/>
                  </a:cubicBezTo>
                  <a:cubicBezTo>
                    <a:pt x="8507" y="37"/>
                    <a:pt x="6289" y="76"/>
                    <a:pt x="4201" y="76"/>
                  </a:cubicBezTo>
                  <a:cubicBezTo>
                    <a:pt x="2807" y="76"/>
                    <a:pt x="1472" y="58"/>
                    <a:pt x="3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34"/>
            <p:cNvSpPr/>
            <p:nvPr/>
          </p:nvSpPr>
          <p:spPr>
            <a:xfrm rot="8783640">
              <a:off x="2926687" y="4059587"/>
              <a:ext cx="1080081" cy="652825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874027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36"/>
          <p:cNvPicPr preferRelativeResize="0"/>
          <p:nvPr/>
        </p:nvPicPr>
        <p:blipFill rotWithShape="1">
          <a:blip r:embed="rId2">
            <a:alphaModFix/>
          </a:blip>
          <a:srcRect t="29" b="29"/>
          <a:stretch/>
        </p:blipFill>
        <p:spPr>
          <a:xfrm>
            <a:off x="-67800" y="-47950"/>
            <a:ext cx="9286673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36"/>
          <p:cNvSpPr txBox="1">
            <a:spLocks noGrp="1"/>
          </p:cNvSpPr>
          <p:nvPr>
            <p:ph type="title" hasCustomPrompt="1"/>
          </p:nvPr>
        </p:nvSpPr>
        <p:spPr>
          <a:xfrm>
            <a:off x="715625" y="587612"/>
            <a:ext cx="2501400" cy="8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4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34" name="Google Shape;334;p36"/>
          <p:cNvSpPr txBox="1">
            <a:spLocks noGrp="1"/>
          </p:cNvSpPr>
          <p:nvPr>
            <p:ph type="subTitle" idx="1"/>
          </p:nvPr>
        </p:nvSpPr>
        <p:spPr>
          <a:xfrm>
            <a:off x="715550" y="1615788"/>
            <a:ext cx="2501400" cy="90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36"/>
          <p:cNvSpPr txBox="1">
            <a:spLocks noGrp="1"/>
          </p:cNvSpPr>
          <p:nvPr>
            <p:ph type="title" idx="2" hasCustomPrompt="1"/>
          </p:nvPr>
        </p:nvSpPr>
        <p:spPr>
          <a:xfrm>
            <a:off x="3321325" y="1595187"/>
            <a:ext cx="2501400" cy="8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4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36" name="Google Shape;336;p36"/>
          <p:cNvSpPr txBox="1">
            <a:spLocks noGrp="1"/>
          </p:cNvSpPr>
          <p:nvPr>
            <p:ph type="subTitle" idx="3"/>
          </p:nvPr>
        </p:nvSpPr>
        <p:spPr>
          <a:xfrm>
            <a:off x="3321275" y="2623488"/>
            <a:ext cx="2501400" cy="90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337" name="Google Shape;337;p36"/>
          <p:cNvSpPr txBox="1">
            <a:spLocks noGrp="1"/>
          </p:cNvSpPr>
          <p:nvPr>
            <p:ph type="title" idx="4" hasCustomPrompt="1"/>
          </p:nvPr>
        </p:nvSpPr>
        <p:spPr>
          <a:xfrm>
            <a:off x="5927100" y="2620987"/>
            <a:ext cx="2501400" cy="8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4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38" name="Google Shape;338;p36"/>
          <p:cNvSpPr txBox="1">
            <a:spLocks noGrp="1"/>
          </p:cNvSpPr>
          <p:nvPr>
            <p:ph type="subTitle" idx="5"/>
          </p:nvPr>
        </p:nvSpPr>
        <p:spPr>
          <a:xfrm>
            <a:off x="5927050" y="3649288"/>
            <a:ext cx="2501400" cy="90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grpSp>
        <p:nvGrpSpPr>
          <p:cNvPr id="339" name="Google Shape;339;p36"/>
          <p:cNvGrpSpPr/>
          <p:nvPr/>
        </p:nvGrpSpPr>
        <p:grpSpPr>
          <a:xfrm>
            <a:off x="-1816758" y="3442660"/>
            <a:ext cx="8708986" cy="3310159"/>
            <a:chOff x="-1816758" y="3442660"/>
            <a:chExt cx="8708986" cy="3310159"/>
          </a:xfrm>
        </p:grpSpPr>
        <p:sp>
          <p:nvSpPr>
            <p:cNvPr id="340" name="Google Shape;340;p36"/>
            <p:cNvSpPr/>
            <p:nvPr/>
          </p:nvSpPr>
          <p:spPr>
            <a:xfrm rot="-4739587" flipH="1">
              <a:off x="1682112" y="828064"/>
              <a:ext cx="1711246" cy="8539351"/>
            </a:xfrm>
            <a:custGeom>
              <a:avLst/>
              <a:gdLst/>
              <a:ahLst/>
              <a:cxnLst/>
              <a:rect l="l" t="t" r="r" b="b"/>
              <a:pathLst>
                <a:path w="14092" h="70321" extrusionOk="0">
                  <a:moveTo>
                    <a:pt x="360" y="0"/>
                  </a:moveTo>
                  <a:lnTo>
                    <a:pt x="360" y="0"/>
                  </a:lnTo>
                  <a:cubicBezTo>
                    <a:pt x="386" y="532"/>
                    <a:pt x="373" y="1063"/>
                    <a:pt x="320" y="1582"/>
                  </a:cubicBezTo>
                  <a:lnTo>
                    <a:pt x="918" y="1582"/>
                  </a:lnTo>
                  <a:cubicBezTo>
                    <a:pt x="984" y="1356"/>
                    <a:pt x="1197" y="1196"/>
                    <a:pt x="1436" y="1196"/>
                  </a:cubicBezTo>
                  <a:cubicBezTo>
                    <a:pt x="1729" y="1196"/>
                    <a:pt x="1968" y="1436"/>
                    <a:pt x="1968" y="1728"/>
                  </a:cubicBezTo>
                  <a:cubicBezTo>
                    <a:pt x="1968" y="2021"/>
                    <a:pt x="1729" y="2260"/>
                    <a:pt x="1436" y="2260"/>
                  </a:cubicBezTo>
                  <a:cubicBezTo>
                    <a:pt x="1197" y="2260"/>
                    <a:pt x="984" y="2100"/>
                    <a:pt x="918" y="1861"/>
                  </a:cubicBezTo>
                  <a:lnTo>
                    <a:pt x="306" y="1861"/>
                  </a:lnTo>
                  <a:cubicBezTo>
                    <a:pt x="253" y="2366"/>
                    <a:pt x="200" y="2871"/>
                    <a:pt x="147" y="3376"/>
                  </a:cubicBezTo>
                  <a:lnTo>
                    <a:pt x="918" y="3376"/>
                  </a:lnTo>
                  <a:cubicBezTo>
                    <a:pt x="984" y="3137"/>
                    <a:pt x="1197" y="2978"/>
                    <a:pt x="1436" y="2978"/>
                  </a:cubicBezTo>
                  <a:cubicBezTo>
                    <a:pt x="1729" y="2978"/>
                    <a:pt x="1968" y="3217"/>
                    <a:pt x="1968" y="3509"/>
                  </a:cubicBezTo>
                  <a:cubicBezTo>
                    <a:pt x="1968" y="3802"/>
                    <a:pt x="1729" y="4041"/>
                    <a:pt x="1436" y="4041"/>
                  </a:cubicBezTo>
                  <a:cubicBezTo>
                    <a:pt x="1197" y="4041"/>
                    <a:pt x="984" y="3882"/>
                    <a:pt x="918" y="3656"/>
                  </a:cubicBezTo>
                  <a:lnTo>
                    <a:pt x="120" y="3656"/>
                  </a:lnTo>
                  <a:cubicBezTo>
                    <a:pt x="67" y="4147"/>
                    <a:pt x="27" y="4666"/>
                    <a:pt x="1" y="5158"/>
                  </a:cubicBezTo>
                  <a:lnTo>
                    <a:pt x="918" y="5158"/>
                  </a:lnTo>
                  <a:cubicBezTo>
                    <a:pt x="984" y="4932"/>
                    <a:pt x="1197" y="4772"/>
                    <a:pt x="1436" y="4772"/>
                  </a:cubicBezTo>
                  <a:cubicBezTo>
                    <a:pt x="1729" y="4772"/>
                    <a:pt x="1968" y="5012"/>
                    <a:pt x="1968" y="5304"/>
                  </a:cubicBezTo>
                  <a:cubicBezTo>
                    <a:pt x="1968" y="5596"/>
                    <a:pt x="1729" y="5836"/>
                    <a:pt x="1436" y="5836"/>
                  </a:cubicBezTo>
                  <a:cubicBezTo>
                    <a:pt x="1197" y="5836"/>
                    <a:pt x="984" y="5676"/>
                    <a:pt x="918" y="5437"/>
                  </a:cubicBezTo>
                  <a:lnTo>
                    <a:pt x="1" y="5437"/>
                  </a:lnTo>
                  <a:lnTo>
                    <a:pt x="1" y="5570"/>
                  </a:lnTo>
                  <a:lnTo>
                    <a:pt x="1" y="6952"/>
                  </a:lnTo>
                  <a:lnTo>
                    <a:pt x="931" y="6952"/>
                  </a:lnTo>
                  <a:cubicBezTo>
                    <a:pt x="984" y="6713"/>
                    <a:pt x="1197" y="6554"/>
                    <a:pt x="1436" y="6554"/>
                  </a:cubicBezTo>
                  <a:cubicBezTo>
                    <a:pt x="1729" y="6554"/>
                    <a:pt x="1968" y="6793"/>
                    <a:pt x="1968" y="7085"/>
                  </a:cubicBezTo>
                  <a:cubicBezTo>
                    <a:pt x="1968" y="7378"/>
                    <a:pt x="1729" y="7617"/>
                    <a:pt x="1436" y="7617"/>
                  </a:cubicBezTo>
                  <a:cubicBezTo>
                    <a:pt x="1197" y="7617"/>
                    <a:pt x="984" y="7457"/>
                    <a:pt x="931" y="7232"/>
                  </a:cubicBezTo>
                  <a:lnTo>
                    <a:pt x="1" y="7232"/>
                  </a:lnTo>
                  <a:lnTo>
                    <a:pt x="1" y="8734"/>
                  </a:lnTo>
                  <a:lnTo>
                    <a:pt x="931" y="8734"/>
                  </a:lnTo>
                  <a:cubicBezTo>
                    <a:pt x="984" y="8508"/>
                    <a:pt x="1197" y="8348"/>
                    <a:pt x="1436" y="8348"/>
                  </a:cubicBezTo>
                  <a:cubicBezTo>
                    <a:pt x="1729" y="8348"/>
                    <a:pt x="1968" y="8587"/>
                    <a:pt x="1968" y="8880"/>
                  </a:cubicBezTo>
                  <a:cubicBezTo>
                    <a:pt x="1968" y="9172"/>
                    <a:pt x="1729" y="9412"/>
                    <a:pt x="1436" y="9412"/>
                  </a:cubicBezTo>
                  <a:cubicBezTo>
                    <a:pt x="1197" y="9412"/>
                    <a:pt x="984" y="9252"/>
                    <a:pt x="931" y="9013"/>
                  </a:cubicBezTo>
                  <a:lnTo>
                    <a:pt x="1" y="9013"/>
                  </a:lnTo>
                  <a:lnTo>
                    <a:pt x="1" y="10794"/>
                  </a:lnTo>
                  <a:lnTo>
                    <a:pt x="918" y="10794"/>
                  </a:lnTo>
                  <a:cubicBezTo>
                    <a:pt x="984" y="10555"/>
                    <a:pt x="1197" y="10395"/>
                    <a:pt x="1436" y="10395"/>
                  </a:cubicBezTo>
                  <a:cubicBezTo>
                    <a:pt x="1729" y="10395"/>
                    <a:pt x="1968" y="10635"/>
                    <a:pt x="1968" y="10927"/>
                  </a:cubicBezTo>
                  <a:cubicBezTo>
                    <a:pt x="1968" y="11219"/>
                    <a:pt x="1729" y="11459"/>
                    <a:pt x="1436" y="11459"/>
                  </a:cubicBezTo>
                  <a:cubicBezTo>
                    <a:pt x="1197" y="11459"/>
                    <a:pt x="984" y="11299"/>
                    <a:pt x="918" y="11060"/>
                  </a:cubicBezTo>
                  <a:lnTo>
                    <a:pt x="1" y="11060"/>
                  </a:lnTo>
                  <a:lnTo>
                    <a:pt x="1" y="12575"/>
                  </a:lnTo>
                  <a:lnTo>
                    <a:pt x="918" y="12575"/>
                  </a:lnTo>
                  <a:cubicBezTo>
                    <a:pt x="984" y="12349"/>
                    <a:pt x="1197" y="12177"/>
                    <a:pt x="1436" y="12177"/>
                  </a:cubicBezTo>
                  <a:cubicBezTo>
                    <a:pt x="1729" y="12177"/>
                    <a:pt x="1968" y="12416"/>
                    <a:pt x="1968" y="12722"/>
                  </a:cubicBezTo>
                  <a:cubicBezTo>
                    <a:pt x="1968" y="13014"/>
                    <a:pt x="1729" y="13253"/>
                    <a:pt x="1436" y="13253"/>
                  </a:cubicBezTo>
                  <a:cubicBezTo>
                    <a:pt x="1197" y="13240"/>
                    <a:pt x="984" y="13080"/>
                    <a:pt x="918" y="12855"/>
                  </a:cubicBezTo>
                  <a:lnTo>
                    <a:pt x="1" y="12855"/>
                  </a:lnTo>
                  <a:lnTo>
                    <a:pt x="1" y="12961"/>
                  </a:lnTo>
                  <a:lnTo>
                    <a:pt x="1" y="14436"/>
                  </a:lnTo>
                  <a:lnTo>
                    <a:pt x="918" y="14436"/>
                  </a:lnTo>
                  <a:cubicBezTo>
                    <a:pt x="984" y="14197"/>
                    <a:pt x="1184" y="14038"/>
                    <a:pt x="1436" y="14038"/>
                  </a:cubicBezTo>
                  <a:cubicBezTo>
                    <a:pt x="1729" y="14038"/>
                    <a:pt x="1968" y="14277"/>
                    <a:pt x="1968" y="14569"/>
                  </a:cubicBezTo>
                  <a:cubicBezTo>
                    <a:pt x="1968" y="14862"/>
                    <a:pt x="1729" y="15101"/>
                    <a:pt x="1436" y="15101"/>
                  </a:cubicBezTo>
                  <a:cubicBezTo>
                    <a:pt x="1184" y="15101"/>
                    <a:pt x="984" y="14942"/>
                    <a:pt x="918" y="14702"/>
                  </a:cubicBezTo>
                  <a:lnTo>
                    <a:pt x="1" y="14702"/>
                  </a:lnTo>
                  <a:lnTo>
                    <a:pt x="1" y="16218"/>
                  </a:lnTo>
                  <a:lnTo>
                    <a:pt x="918" y="16218"/>
                  </a:lnTo>
                  <a:cubicBezTo>
                    <a:pt x="971" y="15992"/>
                    <a:pt x="1184" y="15819"/>
                    <a:pt x="1423" y="15819"/>
                  </a:cubicBezTo>
                  <a:cubicBezTo>
                    <a:pt x="1715" y="15819"/>
                    <a:pt x="1955" y="16058"/>
                    <a:pt x="1955" y="16351"/>
                  </a:cubicBezTo>
                  <a:cubicBezTo>
                    <a:pt x="1955" y="16656"/>
                    <a:pt x="1715" y="16896"/>
                    <a:pt x="1423" y="16896"/>
                  </a:cubicBezTo>
                  <a:cubicBezTo>
                    <a:pt x="1184" y="16882"/>
                    <a:pt x="971" y="16723"/>
                    <a:pt x="918" y="16497"/>
                  </a:cubicBezTo>
                  <a:lnTo>
                    <a:pt x="1" y="16497"/>
                  </a:lnTo>
                  <a:lnTo>
                    <a:pt x="1" y="18012"/>
                  </a:lnTo>
                  <a:lnTo>
                    <a:pt x="905" y="18012"/>
                  </a:lnTo>
                  <a:cubicBezTo>
                    <a:pt x="971" y="17773"/>
                    <a:pt x="1184" y="17613"/>
                    <a:pt x="1423" y="17613"/>
                  </a:cubicBezTo>
                  <a:cubicBezTo>
                    <a:pt x="1715" y="17613"/>
                    <a:pt x="1955" y="17853"/>
                    <a:pt x="1955" y="18145"/>
                  </a:cubicBezTo>
                  <a:cubicBezTo>
                    <a:pt x="1955" y="18438"/>
                    <a:pt x="1715" y="18677"/>
                    <a:pt x="1423" y="18677"/>
                  </a:cubicBezTo>
                  <a:cubicBezTo>
                    <a:pt x="1184" y="18677"/>
                    <a:pt x="971" y="18517"/>
                    <a:pt x="905" y="18278"/>
                  </a:cubicBezTo>
                  <a:lnTo>
                    <a:pt x="27" y="18278"/>
                  </a:lnTo>
                  <a:lnTo>
                    <a:pt x="27" y="19794"/>
                  </a:lnTo>
                  <a:lnTo>
                    <a:pt x="931" y="19794"/>
                  </a:lnTo>
                  <a:cubicBezTo>
                    <a:pt x="998" y="19568"/>
                    <a:pt x="1197" y="19395"/>
                    <a:pt x="1450" y="19395"/>
                  </a:cubicBezTo>
                  <a:cubicBezTo>
                    <a:pt x="1742" y="19395"/>
                    <a:pt x="1981" y="19634"/>
                    <a:pt x="1981" y="19940"/>
                  </a:cubicBezTo>
                  <a:cubicBezTo>
                    <a:pt x="1981" y="20232"/>
                    <a:pt x="1742" y="20471"/>
                    <a:pt x="1450" y="20471"/>
                  </a:cubicBezTo>
                  <a:cubicBezTo>
                    <a:pt x="1197" y="20458"/>
                    <a:pt x="998" y="20299"/>
                    <a:pt x="931" y="20073"/>
                  </a:cubicBezTo>
                  <a:lnTo>
                    <a:pt x="27" y="20073"/>
                  </a:lnTo>
                  <a:lnTo>
                    <a:pt x="27" y="21588"/>
                  </a:lnTo>
                  <a:lnTo>
                    <a:pt x="918" y="21588"/>
                  </a:lnTo>
                  <a:cubicBezTo>
                    <a:pt x="984" y="21349"/>
                    <a:pt x="1197" y="21189"/>
                    <a:pt x="1436" y="21189"/>
                  </a:cubicBezTo>
                  <a:cubicBezTo>
                    <a:pt x="1729" y="21189"/>
                    <a:pt x="1968" y="21429"/>
                    <a:pt x="1968" y="21721"/>
                  </a:cubicBezTo>
                  <a:cubicBezTo>
                    <a:pt x="1968" y="22013"/>
                    <a:pt x="1729" y="22253"/>
                    <a:pt x="1436" y="22253"/>
                  </a:cubicBezTo>
                  <a:cubicBezTo>
                    <a:pt x="1197" y="22253"/>
                    <a:pt x="984" y="22093"/>
                    <a:pt x="918" y="21854"/>
                  </a:cubicBezTo>
                  <a:lnTo>
                    <a:pt x="27" y="21854"/>
                  </a:lnTo>
                  <a:lnTo>
                    <a:pt x="27" y="23369"/>
                  </a:lnTo>
                  <a:lnTo>
                    <a:pt x="918" y="23369"/>
                  </a:lnTo>
                  <a:cubicBezTo>
                    <a:pt x="984" y="23143"/>
                    <a:pt x="1184" y="22971"/>
                    <a:pt x="1423" y="22971"/>
                  </a:cubicBezTo>
                  <a:cubicBezTo>
                    <a:pt x="1729" y="22971"/>
                    <a:pt x="1968" y="23210"/>
                    <a:pt x="1955" y="23516"/>
                  </a:cubicBezTo>
                  <a:cubicBezTo>
                    <a:pt x="1955" y="23808"/>
                    <a:pt x="1729" y="24047"/>
                    <a:pt x="1423" y="24047"/>
                  </a:cubicBezTo>
                  <a:cubicBezTo>
                    <a:pt x="1184" y="24034"/>
                    <a:pt x="984" y="23875"/>
                    <a:pt x="918" y="23649"/>
                  </a:cubicBezTo>
                  <a:lnTo>
                    <a:pt x="27" y="23649"/>
                  </a:lnTo>
                  <a:lnTo>
                    <a:pt x="27" y="25164"/>
                  </a:lnTo>
                  <a:lnTo>
                    <a:pt x="905" y="25164"/>
                  </a:lnTo>
                  <a:cubicBezTo>
                    <a:pt x="971" y="24925"/>
                    <a:pt x="1184" y="24765"/>
                    <a:pt x="1423" y="24765"/>
                  </a:cubicBezTo>
                  <a:cubicBezTo>
                    <a:pt x="1715" y="24765"/>
                    <a:pt x="1955" y="25004"/>
                    <a:pt x="1955" y="25297"/>
                  </a:cubicBezTo>
                  <a:cubicBezTo>
                    <a:pt x="1955" y="25589"/>
                    <a:pt x="1715" y="25829"/>
                    <a:pt x="1423" y="25829"/>
                  </a:cubicBezTo>
                  <a:cubicBezTo>
                    <a:pt x="1184" y="25829"/>
                    <a:pt x="971" y="25669"/>
                    <a:pt x="905" y="25430"/>
                  </a:cubicBezTo>
                  <a:lnTo>
                    <a:pt x="27" y="25430"/>
                  </a:lnTo>
                  <a:lnTo>
                    <a:pt x="27" y="26945"/>
                  </a:lnTo>
                  <a:lnTo>
                    <a:pt x="905" y="26945"/>
                  </a:lnTo>
                  <a:cubicBezTo>
                    <a:pt x="971" y="26719"/>
                    <a:pt x="1170" y="26546"/>
                    <a:pt x="1410" y="26546"/>
                  </a:cubicBezTo>
                  <a:cubicBezTo>
                    <a:pt x="1715" y="26546"/>
                    <a:pt x="1955" y="26786"/>
                    <a:pt x="1955" y="27091"/>
                  </a:cubicBezTo>
                  <a:cubicBezTo>
                    <a:pt x="1955" y="27384"/>
                    <a:pt x="1715" y="27623"/>
                    <a:pt x="1410" y="27623"/>
                  </a:cubicBezTo>
                  <a:cubicBezTo>
                    <a:pt x="1170" y="27610"/>
                    <a:pt x="971" y="27450"/>
                    <a:pt x="905" y="27224"/>
                  </a:cubicBezTo>
                  <a:lnTo>
                    <a:pt x="27" y="27224"/>
                  </a:lnTo>
                  <a:lnTo>
                    <a:pt x="27" y="27756"/>
                  </a:lnTo>
                  <a:lnTo>
                    <a:pt x="27" y="28740"/>
                  </a:lnTo>
                  <a:lnTo>
                    <a:pt x="891" y="28740"/>
                  </a:lnTo>
                  <a:cubicBezTo>
                    <a:pt x="958" y="28501"/>
                    <a:pt x="1170" y="28341"/>
                    <a:pt x="1410" y="28341"/>
                  </a:cubicBezTo>
                  <a:cubicBezTo>
                    <a:pt x="1702" y="28341"/>
                    <a:pt x="1941" y="28580"/>
                    <a:pt x="1941" y="28873"/>
                  </a:cubicBezTo>
                  <a:cubicBezTo>
                    <a:pt x="1941" y="29165"/>
                    <a:pt x="1702" y="29404"/>
                    <a:pt x="1410" y="29404"/>
                  </a:cubicBezTo>
                  <a:cubicBezTo>
                    <a:pt x="1170" y="29404"/>
                    <a:pt x="958" y="29245"/>
                    <a:pt x="891" y="29006"/>
                  </a:cubicBezTo>
                  <a:lnTo>
                    <a:pt x="27" y="29006"/>
                  </a:lnTo>
                  <a:lnTo>
                    <a:pt x="27" y="30787"/>
                  </a:lnTo>
                  <a:lnTo>
                    <a:pt x="891" y="30787"/>
                  </a:lnTo>
                  <a:cubicBezTo>
                    <a:pt x="944" y="30548"/>
                    <a:pt x="1157" y="30388"/>
                    <a:pt x="1396" y="30388"/>
                  </a:cubicBezTo>
                  <a:cubicBezTo>
                    <a:pt x="1689" y="30388"/>
                    <a:pt x="1928" y="30627"/>
                    <a:pt x="1928" y="30920"/>
                  </a:cubicBezTo>
                  <a:cubicBezTo>
                    <a:pt x="1928" y="31212"/>
                    <a:pt x="1702" y="31452"/>
                    <a:pt x="1396" y="31452"/>
                  </a:cubicBezTo>
                  <a:cubicBezTo>
                    <a:pt x="1157" y="31452"/>
                    <a:pt x="944" y="31292"/>
                    <a:pt x="891" y="31053"/>
                  </a:cubicBezTo>
                  <a:lnTo>
                    <a:pt x="40" y="31053"/>
                  </a:lnTo>
                  <a:lnTo>
                    <a:pt x="40" y="32568"/>
                  </a:lnTo>
                  <a:lnTo>
                    <a:pt x="878" y="32568"/>
                  </a:lnTo>
                  <a:cubicBezTo>
                    <a:pt x="944" y="32342"/>
                    <a:pt x="1157" y="32183"/>
                    <a:pt x="1396" y="32183"/>
                  </a:cubicBezTo>
                  <a:cubicBezTo>
                    <a:pt x="1689" y="32183"/>
                    <a:pt x="1928" y="32422"/>
                    <a:pt x="1928" y="32714"/>
                  </a:cubicBezTo>
                  <a:cubicBezTo>
                    <a:pt x="1928" y="33007"/>
                    <a:pt x="1689" y="33246"/>
                    <a:pt x="1396" y="33246"/>
                  </a:cubicBezTo>
                  <a:cubicBezTo>
                    <a:pt x="1157" y="33246"/>
                    <a:pt x="944" y="33087"/>
                    <a:pt x="878" y="32847"/>
                  </a:cubicBezTo>
                  <a:lnTo>
                    <a:pt x="40" y="32847"/>
                  </a:lnTo>
                  <a:lnTo>
                    <a:pt x="40" y="34429"/>
                  </a:lnTo>
                  <a:lnTo>
                    <a:pt x="865" y="34429"/>
                  </a:lnTo>
                  <a:cubicBezTo>
                    <a:pt x="931" y="34190"/>
                    <a:pt x="1144" y="34031"/>
                    <a:pt x="1383" y="34031"/>
                  </a:cubicBezTo>
                  <a:cubicBezTo>
                    <a:pt x="1676" y="34031"/>
                    <a:pt x="1915" y="34270"/>
                    <a:pt x="1915" y="34562"/>
                  </a:cubicBezTo>
                  <a:cubicBezTo>
                    <a:pt x="1915" y="34855"/>
                    <a:pt x="1676" y="35094"/>
                    <a:pt x="1383" y="35094"/>
                  </a:cubicBezTo>
                  <a:cubicBezTo>
                    <a:pt x="1144" y="35094"/>
                    <a:pt x="931" y="34934"/>
                    <a:pt x="865" y="34695"/>
                  </a:cubicBezTo>
                  <a:lnTo>
                    <a:pt x="40" y="34695"/>
                  </a:lnTo>
                  <a:cubicBezTo>
                    <a:pt x="40" y="35200"/>
                    <a:pt x="40" y="35705"/>
                    <a:pt x="40" y="36211"/>
                  </a:cubicBezTo>
                  <a:lnTo>
                    <a:pt x="878" y="36211"/>
                  </a:lnTo>
                  <a:cubicBezTo>
                    <a:pt x="931" y="35985"/>
                    <a:pt x="1144" y="35825"/>
                    <a:pt x="1383" y="35825"/>
                  </a:cubicBezTo>
                  <a:cubicBezTo>
                    <a:pt x="1676" y="35825"/>
                    <a:pt x="1915" y="36064"/>
                    <a:pt x="1915" y="36357"/>
                  </a:cubicBezTo>
                  <a:cubicBezTo>
                    <a:pt x="1915" y="36649"/>
                    <a:pt x="1676" y="36889"/>
                    <a:pt x="1383" y="36889"/>
                  </a:cubicBezTo>
                  <a:cubicBezTo>
                    <a:pt x="1144" y="36889"/>
                    <a:pt x="931" y="36729"/>
                    <a:pt x="878" y="36490"/>
                  </a:cubicBezTo>
                  <a:lnTo>
                    <a:pt x="40" y="36490"/>
                  </a:lnTo>
                  <a:lnTo>
                    <a:pt x="40" y="38005"/>
                  </a:lnTo>
                  <a:lnTo>
                    <a:pt x="865" y="38005"/>
                  </a:lnTo>
                  <a:cubicBezTo>
                    <a:pt x="918" y="37766"/>
                    <a:pt x="1131" y="37606"/>
                    <a:pt x="1370" y="37606"/>
                  </a:cubicBezTo>
                  <a:cubicBezTo>
                    <a:pt x="1662" y="37606"/>
                    <a:pt x="1902" y="37846"/>
                    <a:pt x="1902" y="38138"/>
                  </a:cubicBezTo>
                  <a:cubicBezTo>
                    <a:pt x="1902" y="38431"/>
                    <a:pt x="1676" y="38670"/>
                    <a:pt x="1370" y="38670"/>
                  </a:cubicBezTo>
                  <a:cubicBezTo>
                    <a:pt x="1131" y="38670"/>
                    <a:pt x="918" y="38510"/>
                    <a:pt x="865" y="38271"/>
                  </a:cubicBezTo>
                  <a:lnTo>
                    <a:pt x="40" y="38271"/>
                  </a:lnTo>
                  <a:lnTo>
                    <a:pt x="40" y="39786"/>
                  </a:lnTo>
                  <a:lnTo>
                    <a:pt x="851" y="39786"/>
                  </a:lnTo>
                  <a:cubicBezTo>
                    <a:pt x="918" y="39560"/>
                    <a:pt x="1131" y="39401"/>
                    <a:pt x="1370" y="39401"/>
                  </a:cubicBezTo>
                  <a:cubicBezTo>
                    <a:pt x="1662" y="39401"/>
                    <a:pt x="1902" y="39640"/>
                    <a:pt x="1902" y="39933"/>
                  </a:cubicBezTo>
                  <a:cubicBezTo>
                    <a:pt x="1902" y="40225"/>
                    <a:pt x="1662" y="40464"/>
                    <a:pt x="1370" y="40464"/>
                  </a:cubicBezTo>
                  <a:cubicBezTo>
                    <a:pt x="1131" y="40464"/>
                    <a:pt x="918" y="40305"/>
                    <a:pt x="851" y="40066"/>
                  </a:cubicBezTo>
                  <a:lnTo>
                    <a:pt x="40" y="40066"/>
                  </a:lnTo>
                  <a:lnTo>
                    <a:pt x="40" y="41581"/>
                  </a:lnTo>
                  <a:lnTo>
                    <a:pt x="838" y="41581"/>
                  </a:lnTo>
                  <a:cubicBezTo>
                    <a:pt x="905" y="41342"/>
                    <a:pt x="1117" y="41182"/>
                    <a:pt x="1357" y="41182"/>
                  </a:cubicBezTo>
                  <a:cubicBezTo>
                    <a:pt x="1649" y="41182"/>
                    <a:pt x="1888" y="41422"/>
                    <a:pt x="1888" y="41714"/>
                  </a:cubicBezTo>
                  <a:cubicBezTo>
                    <a:pt x="1888" y="42006"/>
                    <a:pt x="1649" y="42246"/>
                    <a:pt x="1357" y="42246"/>
                  </a:cubicBezTo>
                  <a:cubicBezTo>
                    <a:pt x="1117" y="42246"/>
                    <a:pt x="905" y="42086"/>
                    <a:pt x="838" y="41847"/>
                  </a:cubicBezTo>
                  <a:lnTo>
                    <a:pt x="54" y="41847"/>
                  </a:lnTo>
                  <a:lnTo>
                    <a:pt x="54" y="43362"/>
                  </a:lnTo>
                  <a:lnTo>
                    <a:pt x="838" y="43362"/>
                  </a:lnTo>
                  <a:cubicBezTo>
                    <a:pt x="905" y="43136"/>
                    <a:pt x="1117" y="42977"/>
                    <a:pt x="1357" y="42977"/>
                  </a:cubicBezTo>
                  <a:cubicBezTo>
                    <a:pt x="1649" y="42977"/>
                    <a:pt x="1888" y="43216"/>
                    <a:pt x="1888" y="43509"/>
                  </a:cubicBezTo>
                  <a:cubicBezTo>
                    <a:pt x="1888" y="43801"/>
                    <a:pt x="1649" y="44040"/>
                    <a:pt x="1357" y="44040"/>
                  </a:cubicBezTo>
                  <a:cubicBezTo>
                    <a:pt x="1117" y="44040"/>
                    <a:pt x="905" y="43881"/>
                    <a:pt x="838" y="43641"/>
                  </a:cubicBezTo>
                  <a:lnTo>
                    <a:pt x="54" y="43641"/>
                  </a:lnTo>
                  <a:lnTo>
                    <a:pt x="54" y="44731"/>
                  </a:lnTo>
                  <a:lnTo>
                    <a:pt x="54" y="45157"/>
                  </a:lnTo>
                  <a:lnTo>
                    <a:pt x="838" y="45157"/>
                  </a:lnTo>
                  <a:cubicBezTo>
                    <a:pt x="905" y="44918"/>
                    <a:pt x="1104" y="44758"/>
                    <a:pt x="1343" y="44758"/>
                  </a:cubicBezTo>
                  <a:cubicBezTo>
                    <a:pt x="1649" y="44758"/>
                    <a:pt x="1888" y="44997"/>
                    <a:pt x="1875" y="45290"/>
                  </a:cubicBezTo>
                  <a:cubicBezTo>
                    <a:pt x="1875" y="45582"/>
                    <a:pt x="1649" y="45822"/>
                    <a:pt x="1343" y="45822"/>
                  </a:cubicBezTo>
                  <a:cubicBezTo>
                    <a:pt x="1104" y="45822"/>
                    <a:pt x="905" y="45662"/>
                    <a:pt x="838" y="45423"/>
                  </a:cubicBezTo>
                  <a:lnTo>
                    <a:pt x="54" y="45423"/>
                  </a:lnTo>
                  <a:lnTo>
                    <a:pt x="54" y="46938"/>
                  </a:lnTo>
                  <a:lnTo>
                    <a:pt x="838" y="46938"/>
                  </a:lnTo>
                  <a:cubicBezTo>
                    <a:pt x="891" y="46712"/>
                    <a:pt x="1104" y="46553"/>
                    <a:pt x="1343" y="46553"/>
                  </a:cubicBezTo>
                  <a:cubicBezTo>
                    <a:pt x="1636" y="46553"/>
                    <a:pt x="1875" y="46792"/>
                    <a:pt x="1875" y="47084"/>
                  </a:cubicBezTo>
                  <a:cubicBezTo>
                    <a:pt x="1875" y="47377"/>
                    <a:pt x="1636" y="47616"/>
                    <a:pt x="1343" y="47616"/>
                  </a:cubicBezTo>
                  <a:cubicBezTo>
                    <a:pt x="1104" y="47616"/>
                    <a:pt x="891" y="47457"/>
                    <a:pt x="838" y="47217"/>
                  </a:cubicBezTo>
                  <a:lnTo>
                    <a:pt x="67" y="47217"/>
                  </a:lnTo>
                  <a:lnTo>
                    <a:pt x="67" y="48733"/>
                  </a:lnTo>
                  <a:lnTo>
                    <a:pt x="825" y="48733"/>
                  </a:lnTo>
                  <a:cubicBezTo>
                    <a:pt x="891" y="48493"/>
                    <a:pt x="1104" y="48334"/>
                    <a:pt x="1343" y="48334"/>
                  </a:cubicBezTo>
                  <a:cubicBezTo>
                    <a:pt x="1636" y="48334"/>
                    <a:pt x="1875" y="48573"/>
                    <a:pt x="1875" y="48866"/>
                  </a:cubicBezTo>
                  <a:cubicBezTo>
                    <a:pt x="1875" y="49158"/>
                    <a:pt x="1636" y="49397"/>
                    <a:pt x="1343" y="49397"/>
                  </a:cubicBezTo>
                  <a:cubicBezTo>
                    <a:pt x="1104" y="49397"/>
                    <a:pt x="891" y="49238"/>
                    <a:pt x="825" y="49012"/>
                  </a:cubicBezTo>
                  <a:lnTo>
                    <a:pt x="67" y="49012"/>
                  </a:lnTo>
                  <a:lnTo>
                    <a:pt x="67" y="50780"/>
                  </a:lnTo>
                  <a:lnTo>
                    <a:pt x="825" y="50780"/>
                  </a:lnTo>
                  <a:cubicBezTo>
                    <a:pt x="891" y="50554"/>
                    <a:pt x="1104" y="50381"/>
                    <a:pt x="1343" y="50381"/>
                  </a:cubicBezTo>
                  <a:cubicBezTo>
                    <a:pt x="1636" y="50381"/>
                    <a:pt x="1875" y="50620"/>
                    <a:pt x="1875" y="50913"/>
                  </a:cubicBezTo>
                  <a:cubicBezTo>
                    <a:pt x="1875" y="51210"/>
                    <a:pt x="1648" y="51445"/>
                    <a:pt x="1366" y="51445"/>
                  </a:cubicBezTo>
                  <a:cubicBezTo>
                    <a:pt x="1359" y="51445"/>
                    <a:pt x="1351" y="51445"/>
                    <a:pt x="1343" y="51445"/>
                  </a:cubicBezTo>
                  <a:cubicBezTo>
                    <a:pt x="1104" y="51445"/>
                    <a:pt x="891" y="51285"/>
                    <a:pt x="825" y="51059"/>
                  </a:cubicBezTo>
                  <a:lnTo>
                    <a:pt x="67" y="51059"/>
                  </a:lnTo>
                  <a:lnTo>
                    <a:pt x="67" y="52574"/>
                  </a:lnTo>
                  <a:lnTo>
                    <a:pt x="838" y="52574"/>
                  </a:lnTo>
                  <a:cubicBezTo>
                    <a:pt x="891" y="52335"/>
                    <a:pt x="1104" y="52176"/>
                    <a:pt x="1343" y="52176"/>
                  </a:cubicBezTo>
                  <a:cubicBezTo>
                    <a:pt x="1636" y="52176"/>
                    <a:pt x="1875" y="52415"/>
                    <a:pt x="1875" y="52707"/>
                  </a:cubicBezTo>
                  <a:cubicBezTo>
                    <a:pt x="1875" y="53000"/>
                    <a:pt x="1649" y="53239"/>
                    <a:pt x="1343" y="53239"/>
                  </a:cubicBezTo>
                  <a:cubicBezTo>
                    <a:pt x="1104" y="53239"/>
                    <a:pt x="891" y="53080"/>
                    <a:pt x="838" y="52840"/>
                  </a:cubicBezTo>
                  <a:lnTo>
                    <a:pt x="67" y="52840"/>
                  </a:lnTo>
                  <a:lnTo>
                    <a:pt x="67" y="54422"/>
                  </a:lnTo>
                  <a:lnTo>
                    <a:pt x="838" y="54422"/>
                  </a:lnTo>
                  <a:cubicBezTo>
                    <a:pt x="905" y="54196"/>
                    <a:pt x="1117" y="54023"/>
                    <a:pt x="1357" y="54023"/>
                  </a:cubicBezTo>
                  <a:cubicBezTo>
                    <a:pt x="1649" y="54023"/>
                    <a:pt x="1888" y="54263"/>
                    <a:pt x="1888" y="54555"/>
                  </a:cubicBezTo>
                  <a:cubicBezTo>
                    <a:pt x="1888" y="54848"/>
                    <a:pt x="1649" y="55087"/>
                    <a:pt x="1357" y="55087"/>
                  </a:cubicBezTo>
                  <a:cubicBezTo>
                    <a:pt x="1117" y="55087"/>
                    <a:pt x="905" y="54927"/>
                    <a:pt x="838" y="54701"/>
                  </a:cubicBezTo>
                  <a:lnTo>
                    <a:pt x="54" y="54701"/>
                  </a:lnTo>
                  <a:lnTo>
                    <a:pt x="54" y="56217"/>
                  </a:lnTo>
                  <a:lnTo>
                    <a:pt x="851" y="56217"/>
                  </a:lnTo>
                  <a:cubicBezTo>
                    <a:pt x="905" y="55978"/>
                    <a:pt x="1117" y="55818"/>
                    <a:pt x="1357" y="55818"/>
                  </a:cubicBezTo>
                  <a:cubicBezTo>
                    <a:pt x="1649" y="55818"/>
                    <a:pt x="1888" y="56057"/>
                    <a:pt x="1888" y="56350"/>
                  </a:cubicBezTo>
                  <a:cubicBezTo>
                    <a:pt x="1888" y="56642"/>
                    <a:pt x="1649" y="56881"/>
                    <a:pt x="1357" y="56881"/>
                  </a:cubicBezTo>
                  <a:cubicBezTo>
                    <a:pt x="1117" y="56881"/>
                    <a:pt x="905" y="56722"/>
                    <a:pt x="851" y="56483"/>
                  </a:cubicBezTo>
                  <a:lnTo>
                    <a:pt x="54" y="56483"/>
                  </a:lnTo>
                  <a:cubicBezTo>
                    <a:pt x="54" y="56988"/>
                    <a:pt x="54" y="57493"/>
                    <a:pt x="54" y="57998"/>
                  </a:cubicBezTo>
                  <a:lnTo>
                    <a:pt x="851" y="57998"/>
                  </a:lnTo>
                  <a:cubicBezTo>
                    <a:pt x="905" y="57772"/>
                    <a:pt x="1117" y="57599"/>
                    <a:pt x="1357" y="57599"/>
                  </a:cubicBezTo>
                  <a:cubicBezTo>
                    <a:pt x="1649" y="57599"/>
                    <a:pt x="1888" y="57839"/>
                    <a:pt x="1888" y="58131"/>
                  </a:cubicBezTo>
                  <a:cubicBezTo>
                    <a:pt x="1888" y="58429"/>
                    <a:pt x="1662" y="58663"/>
                    <a:pt x="1380" y="58663"/>
                  </a:cubicBezTo>
                  <a:cubicBezTo>
                    <a:pt x="1372" y="58663"/>
                    <a:pt x="1364" y="58663"/>
                    <a:pt x="1357" y="58663"/>
                  </a:cubicBezTo>
                  <a:cubicBezTo>
                    <a:pt x="1117" y="58663"/>
                    <a:pt x="905" y="58503"/>
                    <a:pt x="851" y="58277"/>
                  </a:cubicBezTo>
                  <a:lnTo>
                    <a:pt x="54" y="58277"/>
                  </a:lnTo>
                  <a:lnTo>
                    <a:pt x="54" y="59793"/>
                  </a:lnTo>
                  <a:lnTo>
                    <a:pt x="851" y="59793"/>
                  </a:lnTo>
                  <a:cubicBezTo>
                    <a:pt x="918" y="59553"/>
                    <a:pt x="1131" y="59394"/>
                    <a:pt x="1370" y="59394"/>
                  </a:cubicBezTo>
                  <a:cubicBezTo>
                    <a:pt x="1662" y="59394"/>
                    <a:pt x="1902" y="59633"/>
                    <a:pt x="1902" y="59926"/>
                  </a:cubicBezTo>
                  <a:cubicBezTo>
                    <a:pt x="1902" y="60218"/>
                    <a:pt x="1662" y="60457"/>
                    <a:pt x="1370" y="60457"/>
                  </a:cubicBezTo>
                  <a:cubicBezTo>
                    <a:pt x="1131" y="60457"/>
                    <a:pt x="918" y="60298"/>
                    <a:pt x="851" y="60059"/>
                  </a:cubicBezTo>
                  <a:lnTo>
                    <a:pt x="54" y="60059"/>
                  </a:lnTo>
                  <a:lnTo>
                    <a:pt x="54" y="61574"/>
                  </a:lnTo>
                  <a:lnTo>
                    <a:pt x="865" y="61574"/>
                  </a:lnTo>
                  <a:cubicBezTo>
                    <a:pt x="931" y="61348"/>
                    <a:pt x="1131" y="61175"/>
                    <a:pt x="1370" y="61175"/>
                  </a:cubicBezTo>
                  <a:cubicBezTo>
                    <a:pt x="1676" y="61175"/>
                    <a:pt x="1902" y="61414"/>
                    <a:pt x="1915" y="61707"/>
                  </a:cubicBezTo>
                  <a:cubicBezTo>
                    <a:pt x="1915" y="62004"/>
                    <a:pt x="1688" y="62239"/>
                    <a:pt x="1394" y="62239"/>
                  </a:cubicBezTo>
                  <a:cubicBezTo>
                    <a:pt x="1386" y="62239"/>
                    <a:pt x="1378" y="62239"/>
                    <a:pt x="1370" y="62239"/>
                  </a:cubicBezTo>
                  <a:cubicBezTo>
                    <a:pt x="1131" y="62239"/>
                    <a:pt x="931" y="62079"/>
                    <a:pt x="865" y="61853"/>
                  </a:cubicBezTo>
                  <a:lnTo>
                    <a:pt x="40" y="61853"/>
                  </a:lnTo>
                  <a:lnTo>
                    <a:pt x="40" y="63369"/>
                  </a:lnTo>
                  <a:lnTo>
                    <a:pt x="878" y="63369"/>
                  </a:lnTo>
                  <a:cubicBezTo>
                    <a:pt x="944" y="63129"/>
                    <a:pt x="1144" y="62970"/>
                    <a:pt x="1396" y="62970"/>
                  </a:cubicBezTo>
                  <a:cubicBezTo>
                    <a:pt x="1689" y="62970"/>
                    <a:pt x="1928" y="63209"/>
                    <a:pt x="1928" y="63501"/>
                  </a:cubicBezTo>
                  <a:cubicBezTo>
                    <a:pt x="1928" y="63794"/>
                    <a:pt x="1689" y="64033"/>
                    <a:pt x="1396" y="64033"/>
                  </a:cubicBezTo>
                  <a:cubicBezTo>
                    <a:pt x="1144" y="64033"/>
                    <a:pt x="944" y="63874"/>
                    <a:pt x="878" y="63634"/>
                  </a:cubicBezTo>
                  <a:lnTo>
                    <a:pt x="40" y="63634"/>
                  </a:lnTo>
                  <a:lnTo>
                    <a:pt x="40" y="65150"/>
                  </a:lnTo>
                  <a:lnTo>
                    <a:pt x="878" y="65150"/>
                  </a:lnTo>
                  <a:cubicBezTo>
                    <a:pt x="944" y="64924"/>
                    <a:pt x="1144" y="64751"/>
                    <a:pt x="1396" y="64751"/>
                  </a:cubicBezTo>
                  <a:cubicBezTo>
                    <a:pt x="1689" y="64751"/>
                    <a:pt x="1928" y="64990"/>
                    <a:pt x="1928" y="65296"/>
                  </a:cubicBezTo>
                  <a:cubicBezTo>
                    <a:pt x="1928" y="65588"/>
                    <a:pt x="1689" y="65828"/>
                    <a:pt x="1396" y="65828"/>
                  </a:cubicBezTo>
                  <a:cubicBezTo>
                    <a:pt x="1144" y="65814"/>
                    <a:pt x="944" y="65655"/>
                    <a:pt x="878" y="65429"/>
                  </a:cubicBezTo>
                  <a:lnTo>
                    <a:pt x="40" y="65429"/>
                  </a:lnTo>
                  <a:lnTo>
                    <a:pt x="40" y="66944"/>
                  </a:lnTo>
                  <a:lnTo>
                    <a:pt x="878" y="66944"/>
                  </a:lnTo>
                  <a:cubicBezTo>
                    <a:pt x="944" y="66705"/>
                    <a:pt x="1144" y="66546"/>
                    <a:pt x="1396" y="66546"/>
                  </a:cubicBezTo>
                  <a:cubicBezTo>
                    <a:pt x="1689" y="66546"/>
                    <a:pt x="1928" y="66785"/>
                    <a:pt x="1928" y="67077"/>
                  </a:cubicBezTo>
                  <a:cubicBezTo>
                    <a:pt x="1928" y="67370"/>
                    <a:pt x="1689" y="67609"/>
                    <a:pt x="1396" y="67609"/>
                  </a:cubicBezTo>
                  <a:cubicBezTo>
                    <a:pt x="1144" y="67609"/>
                    <a:pt x="944" y="67450"/>
                    <a:pt x="878" y="67210"/>
                  </a:cubicBezTo>
                  <a:lnTo>
                    <a:pt x="40" y="67210"/>
                  </a:lnTo>
                  <a:lnTo>
                    <a:pt x="40" y="68726"/>
                  </a:lnTo>
                  <a:lnTo>
                    <a:pt x="891" y="68726"/>
                  </a:lnTo>
                  <a:cubicBezTo>
                    <a:pt x="944" y="68500"/>
                    <a:pt x="1157" y="68327"/>
                    <a:pt x="1396" y="68327"/>
                  </a:cubicBezTo>
                  <a:cubicBezTo>
                    <a:pt x="1689" y="68327"/>
                    <a:pt x="1928" y="68566"/>
                    <a:pt x="1928" y="68872"/>
                  </a:cubicBezTo>
                  <a:cubicBezTo>
                    <a:pt x="1928" y="69164"/>
                    <a:pt x="1689" y="69404"/>
                    <a:pt x="1396" y="69404"/>
                  </a:cubicBezTo>
                  <a:cubicBezTo>
                    <a:pt x="1157" y="69390"/>
                    <a:pt x="944" y="69231"/>
                    <a:pt x="891" y="69005"/>
                  </a:cubicBezTo>
                  <a:lnTo>
                    <a:pt x="40" y="69005"/>
                  </a:lnTo>
                  <a:lnTo>
                    <a:pt x="40" y="69829"/>
                  </a:lnTo>
                  <a:cubicBezTo>
                    <a:pt x="40" y="69988"/>
                    <a:pt x="54" y="70135"/>
                    <a:pt x="67" y="70281"/>
                  </a:cubicBezTo>
                  <a:lnTo>
                    <a:pt x="7591" y="70281"/>
                  </a:lnTo>
                  <a:cubicBezTo>
                    <a:pt x="8662" y="70281"/>
                    <a:pt x="9743" y="70266"/>
                    <a:pt x="10825" y="70266"/>
                  </a:cubicBezTo>
                  <a:cubicBezTo>
                    <a:pt x="11771" y="70266"/>
                    <a:pt x="12716" y="70277"/>
                    <a:pt x="13653" y="70321"/>
                  </a:cubicBezTo>
                  <a:cubicBezTo>
                    <a:pt x="13639" y="70188"/>
                    <a:pt x="13639" y="70055"/>
                    <a:pt x="13653" y="69922"/>
                  </a:cubicBezTo>
                  <a:cubicBezTo>
                    <a:pt x="13666" y="69683"/>
                    <a:pt x="13706" y="69457"/>
                    <a:pt x="13732" y="69231"/>
                  </a:cubicBezTo>
                  <a:cubicBezTo>
                    <a:pt x="13772" y="69005"/>
                    <a:pt x="13786" y="68766"/>
                    <a:pt x="13812" y="68540"/>
                  </a:cubicBezTo>
                  <a:cubicBezTo>
                    <a:pt x="13865" y="68141"/>
                    <a:pt x="13919" y="67755"/>
                    <a:pt x="13932" y="67370"/>
                  </a:cubicBezTo>
                  <a:cubicBezTo>
                    <a:pt x="13932" y="66984"/>
                    <a:pt x="13919" y="66585"/>
                    <a:pt x="13865" y="66200"/>
                  </a:cubicBezTo>
                  <a:cubicBezTo>
                    <a:pt x="13839" y="65814"/>
                    <a:pt x="13812" y="65429"/>
                    <a:pt x="13799" y="65030"/>
                  </a:cubicBezTo>
                  <a:cubicBezTo>
                    <a:pt x="13759" y="64272"/>
                    <a:pt x="13772" y="63501"/>
                    <a:pt x="13812" y="62744"/>
                  </a:cubicBezTo>
                  <a:cubicBezTo>
                    <a:pt x="13839" y="62345"/>
                    <a:pt x="13865" y="61959"/>
                    <a:pt x="13865" y="61561"/>
                  </a:cubicBezTo>
                  <a:cubicBezTo>
                    <a:pt x="13879" y="61162"/>
                    <a:pt x="13865" y="60776"/>
                    <a:pt x="13892" y="60391"/>
                  </a:cubicBezTo>
                  <a:cubicBezTo>
                    <a:pt x="13905" y="60005"/>
                    <a:pt x="13958" y="59633"/>
                    <a:pt x="13945" y="59248"/>
                  </a:cubicBezTo>
                  <a:cubicBezTo>
                    <a:pt x="13932" y="58889"/>
                    <a:pt x="13879" y="58530"/>
                    <a:pt x="13799" y="58184"/>
                  </a:cubicBezTo>
                  <a:cubicBezTo>
                    <a:pt x="13719" y="57839"/>
                    <a:pt x="13653" y="57480"/>
                    <a:pt x="13613" y="57121"/>
                  </a:cubicBezTo>
                  <a:cubicBezTo>
                    <a:pt x="13586" y="56788"/>
                    <a:pt x="13586" y="56443"/>
                    <a:pt x="13613" y="56110"/>
                  </a:cubicBezTo>
                  <a:cubicBezTo>
                    <a:pt x="13626" y="55765"/>
                    <a:pt x="13679" y="55419"/>
                    <a:pt x="13759" y="55074"/>
                  </a:cubicBezTo>
                  <a:cubicBezTo>
                    <a:pt x="13825" y="54755"/>
                    <a:pt x="13958" y="54436"/>
                    <a:pt x="13985" y="54103"/>
                  </a:cubicBezTo>
                  <a:cubicBezTo>
                    <a:pt x="14038" y="53425"/>
                    <a:pt x="13546" y="52987"/>
                    <a:pt x="13573" y="52295"/>
                  </a:cubicBezTo>
                  <a:cubicBezTo>
                    <a:pt x="13586" y="51551"/>
                    <a:pt x="13852" y="50846"/>
                    <a:pt x="13945" y="50115"/>
                  </a:cubicBezTo>
                  <a:cubicBezTo>
                    <a:pt x="13998" y="49637"/>
                    <a:pt x="14012" y="49171"/>
                    <a:pt x="13998" y="48693"/>
                  </a:cubicBezTo>
                  <a:cubicBezTo>
                    <a:pt x="13945" y="46632"/>
                    <a:pt x="13852" y="44559"/>
                    <a:pt x="13693" y="42485"/>
                  </a:cubicBezTo>
                  <a:cubicBezTo>
                    <a:pt x="13666" y="41807"/>
                    <a:pt x="13573" y="41129"/>
                    <a:pt x="13427" y="40464"/>
                  </a:cubicBezTo>
                  <a:cubicBezTo>
                    <a:pt x="13294" y="39999"/>
                    <a:pt x="13174" y="39534"/>
                    <a:pt x="13081" y="39055"/>
                  </a:cubicBezTo>
                  <a:cubicBezTo>
                    <a:pt x="13028" y="38510"/>
                    <a:pt x="13054" y="37965"/>
                    <a:pt x="13134" y="37434"/>
                  </a:cubicBezTo>
                  <a:cubicBezTo>
                    <a:pt x="13227" y="36556"/>
                    <a:pt x="13334" y="35679"/>
                    <a:pt x="13639" y="34868"/>
                  </a:cubicBezTo>
                  <a:cubicBezTo>
                    <a:pt x="13825" y="34389"/>
                    <a:pt x="13892" y="33884"/>
                    <a:pt x="13865" y="33366"/>
                  </a:cubicBezTo>
                  <a:cubicBezTo>
                    <a:pt x="13839" y="32887"/>
                    <a:pt x="13746" y="32395"/>
                    <a:pt x="13719" y="31917"/>
                  </a:cubicBezTo>
                  <a:cubicBezTo>
                    <a:pt x="13706" y="31332"/>
                    <a:pt x="13732" y="30747"/>
                    <a:pt x="13786" y="30162"/>
                  </a:cubicBezTo>
                  <a:cubicBezTo>
                    <a:pt x="13892" y="28766"/>
                    <a:pt x="13799" y="27371"/>
                    <a:pt x="13719" y="25975"/>
                  </a:cubicBezTo>
                  <a:cubicBezTo>
                    <a:pt x="13706" y="25496"/>
                    <a:pt x="13639" y="25004"/>
                    <a:pt x="13493" y="24539"/>
                  </a:cubicBezTo>
                  <a:cubicBezTo>
                    <a:pt x="13360" y="24140"/>
                    <a:pt x="13108" y="23742"/>
                    <a:pt x="13108" y="23303"/>
                  </a:cubicBezTo>
                  <a:cubicBezTo>
                    <a:pt x="13108" y="23064"/>
                    <a:pt x="13148" y="23037"/>
                    <a:pt x="13028" y="22878"/>
                  </a:cubicBezTo>
                  <a:cubicBezTo>
                    <a:pt x="12961" y="22784"/>
                    <a:pt x="12829" y="22731"/>
                    <a:pt x="12749" y="22638"/>
                  </a:cubicBezTo>
                  <a:cubicBezTo>
                    <a:pt x="12456" y="22306"/>
                    <a:pt x="12536" y="21894"/>
                    <a:pt x="12722" y="21522"/>
                  </a:cubicBezTo>
                  <a:cubicBezTo>
                    <a:pt x="12908" y="21149"/>
                    <a:pt x="13241" y="20884"/>
                    <a:pt x="13387" y="20498"/>
                  </a:cubicBezTo>
                  <a:cubicBezTo>
                    <a:pt x="13506" y="20086"/>
                    <a:pt x="13573" y="19661"/>
                    <a:pt x="13573" y="19235"/>
                  </a:cubicBezTo>
                  <a:cubicBezTo>
                    <a:pt x="13865" y="13891"/>
                    <a:pt x="13932" y="8561"/>
                    <a:pt x="13799" y="3217"/>
                  </a:cubicBezTo>
                  <a:cubicBezTo>
                    <a:pt x="13772" y="2419"/>
                    <a:pt x="13746" y="1608"/>
                    <a:pt x="13998" y="851"/>
                  </a:cubicBezTo>
                  <a:cubicBezTo>
                    <a:pt x="14078" y="705"/>
                    <a:pt x="14091" y="545"/>
                    <a:pt x="14065" y="386"/>
                  </a:cubicBezTo>
                  <a:cubicBezTo>
                    <a:pt x="13958" y="93"/>
                    <a:pt x="12961" y="173"/>
                    <a:pt x="12709" y="146"/>
                  </a:cubicBezTo>
                  <a:cubicBezTo>
                    <a:pt x="12190" y="80"/>
                    <a:pt x="11659" y="53"/>
                    <a:pt x="11127" y="40"/>
                  </a:cubicBezTo>
                  <a:cubicBezTo>
                    <a:pt x="10864" y="38"/>
                    <a:pt x="10588" y="37"/>
                    <a:pt x="10301" y="37"/>
                  </a:cubicBezTo>
                  <a:cubicBezTo>
                    <a:pt x="8507" y="37"/>
                    <a:pt x="6289" y="76"/>
                    <a:pt x="4201" y="76"/>
                  </a:cubicBezTo>
                  <a:cubicBezTo>
                    <a:pt x="2807" y="76"/>
                    <a:pt x="1472" y="58"/>
                    <a:pt x="3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6"/>
            <p:cNvSpPr/>
            <p:nvPr/>
          </p:nvSpPr>
          <p:spPr>
            <a:xfrm rot="8529976">
              <a:off x="3407963" y="4228044"/>
              <a:ext cx="1080078" cy="652824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904501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Google Shape;361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38"/>
          <p:cNvSpPr txBox="1">
            <a:spLocks noGrp="1"/>
          </p:cNvSpPr>
          <p:nvPr>
            <p:ph type="title"/>
          </p:nvPr>
        </p:nvSpPr>
        <p:spPr>
          <a:xfrm>
            <a:off x="715550" y="538250"/>
            <a:ext cx="7713000" cy="6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endParaRPr/>
          </a:p>
        </p:txBody>
      </p:sp>
      <p:grpSp>
        <p:nvGrpSpPr>
          <p:cNvPr id="363" name="Google Shape;363;p38"/>
          <p:cNvGrpSpPr/>
          <p:nvPr/>
        </p:nvGrpSpPr>
        <p:grpSpPr>
          <a:xfrm>
            <a:off x="7842710" y="658263"/>
            <a:ext cx="3572472" cy="3328766"/>
            <a:chOff x="7842710" y="658263"/>
            <a:chExt cx="3572472" cy="3328766"/>
          </a:xfrm>
        </p:grpSpPr>
        <p:sp>
          <p:nvSpPr>
            <p:cNvPr id="364" name="Google Shape;364;p38"/>
            <p:cNvSpPr/>
            <p:nvPr/>
          </p:nvSpPr>
          <p:spPr>
            <a:xfrm rot="-645643">
              <a:off x="8315904" y="1096950"/>
              <a:ext cx="2877688" cy="2644688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8"/>
            <p:cNvSpPr/>
            <p:nvPr/>
          </p:nvSpPr>
          <p:spPr>
            <a:xfrm rot="-645643">
              <a:off x="8064306" y="903439"/>
              <a:ext cx="2875373" cy="2644523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6" name="Google Shape;366;p38"/>
          <p:cNvSpPr/>
          <p:nvPr/>
        </p:nvSpPr>
        <p:spPr>
          <a:xfrm rot="-240923">
            <a:off x="4605482" y="4629485"/>
            <a:ext cx="2300401" cy="1037248"/>
          </a:xfrm>
          <a:custGeom>
            <a:avLst/>
            <a:gdLst/>
            <a:ahLst/>
            <a:cxnLst/>
            <a:rect l="l" t="t" r="r" b="b"/>
            <a:pathLst>
              <a:path w="9146" h="4124" extrusionOk="0">
                <a:moveTo>
                  <a:pt x="5875" y="1"/>
                </a:moveTo>
                <a:cubicBezTo>
                  <a:pt x="5740" y="1"/>
                  <a:pt x="5605" y="25"/>
                  <a:pt x="5464" y="95"/>
                </a:cubicBezTo>
                <a:cubicBezTo>
                  <a:pt x="5357" y="175"/>
                  <a:pt x="5224" y="228"/>
                  <a:pt x="5091" y="228"/>
                </a:cubicBezTo>
                <a:cubicBezTo>
                  <a:pt x="5027" y="228"/>
                  <a:pt x="4955" y="194"/>
                  <a:pt x="4895" y="194"/>
                </a:cubicBezTo>
                <a:cubicBezTo>
                  <a:pt x="4880" y="194"/>
                  <a:pt x="4865" y="196"/>
                  <a:pt x="4852" y="202"/>
                </a:cubicBezTo>
                <a:cubicBezTo>
                  <a:pt x="4772" y="228"/>
                  <a:pt x="4759" y="268"/>
                  <a:pt x="4706" y="308"/>
                </a:cubicBezTo>
                <a:cubicBezTo>
                  <a:pt x="4673" y="327"/>
                  <a:pt x="4640" y="335"/>
                  <a:pt x="4606" y="335"/>
                </a:cubicBezTo>
                <a:cubicBezTo>
                  <a:pt x="4424" y="335"/>
                  <a:pt x="4227" y="101"/>
                  <a:pt x="4013" y="101"/>
                </a:cubicBezTo>
                <a:cubicBezTo>
                  <a:pt x="3991" y="101"/>
                  <a:pt x="3970" y="103"/>
                  <a:pt x="3948" y="109"/>
                </a:cubicBezTo>
                <a:cubicBezTo>
                  <a:pt x="3868" y="122"/>
                  <a:pt x="3802" y="188"/>
                  <a:pt x="3709" y="188"/>
                </a:cubicBezTo>
                <a:cubicBezTo>
                  <a:pt x="3563" y="188"/>
                  <a:pt x="3403" y="202"/>
                  <a:pt x="3244" y="242"/>
                </a:cubicBezTo>
                <a:cubicBezTo>
                  <a:pt x="3071" y="308"/>
                  <a:pt x="2885" y="348"/>
                  <a:pt x="2699" y="348"/>
                </a:cubicBezTo>
                <a:cubicBezTo>
                  <a:pt x="2592" y="348"/>
                  <a:pt x="2486" y="361"/>
                  <a:pt x="2379" y="414"/>
                </a:cubicBezTo>
                <a:cubicBezTo>
                  <a:pt x="2229" y="489"/>
                  <a:pt x="2126" y="683"/>
                  <a:pt x="1959" y="683"/>
                </a:cubicBezTo>
                <a:cubicBezTo>
                  <a:pt x="1949" y="683"/>
                  <a:pt x="1938" y="682"/>
                  <a:pt x="1928" y="680"/>
                </a:cubicBezTo>
                <a:cubicBezTo>
                  <a:pt x="1874" y="680"/>
                  <a:pt x="1821" y="640"/>
                  <a:pt x="1768" y="640"/>
                </a:cubicBezTo>
                <a:cubicBezTo>
                  <a:pt x="1763" y="640"/>
                  <a:pt x="1758" y="640"/>
                  <a:pt x="1753" y="640"/>
                </a:cubicBezTo>
                <a:cubicBezTo>
                  <a:pt x="1596" y="640"/>
                  <a:pt x="1460" y="829"/>
                  <a:pt x="1305" y="829"/>
                </a:cubicBezTo>
                <a:cubicBezTo>
                  <a:pt x="1295" y="829"/>
                  <a:pt x="1286" y="828"/>
                  <a:pt x="1276" y="826"/>
                </a:cubicBezTo>
                <a:cubicBezTo>
                  <a:pt x="1130" y="787"/>
                  <a:pt x="1077" y="600"/>
                  <a:pt x="931" y="574"/>
                </a:cubicBezTo>
                <a:cubicBezTo>
                  <a:pt x="923" y="573"/>
                  <a:pt x="915" y="573"/>
                  <a:pt x="907" y="573"/>
                </a:cubicBezTo>
                <a:cubicBezTo>
                  <a:pt x="802" y="573"/>
                  <a:pt x="704" y="634"/>
                  <a:pt x="619" y="634"/>
                </a:cubicBezTo>
                <a:cubicBezTo>
                  <a:pt x="593" y="634"/>
                  <a:pt x="568" y="628"/>
                  <a:pt x="545" y="614"/>
                </a:cubicBezTo>
                <a:cubicBezTo>
                  <a:pt x="518" y="587"/>
                  <a:pt x="505" y="561"/>
                  <a:pt x="465" y="534"/>
                </a:cubicBezTo>
                <a:cubicBezTo>
                  <a:pt x="439" y="518"/>
                  <a:pt x="411" y="513"/>
                  <a:pt x="382" y="513"/>
                </a:cubicBezTo>
                <a:cubicBezTo>
                  <a:pt x="336" y="513"/>
                  <a:pt x="288" y="526"/>
                  <a:pt x="239" y="534"/>
                </a:cubicBezTo>
                <a:cubicBezTo>
                  <a:pt x="175" y="545"/>
                  <a:pt x="120" y="632"/>
                  <a:pt x="59" y="632"/>
                </a:cubicBezTo>
                <a:cubicBezTo>
                  <a:pt x="44" y="632"/>
                  <a:pt x="29" y="627"/>
                  <a:pt x="13" y="614"/>
                </a:cubicBezTo>
                <a:cubicBezTo>
                  <a:pt x="0" y="707"/>
                  <a:pt x="0" y="800"/>
                  <a:pt x="0" y="906"/>
                </a:cubicBezTo>
                <a:cubicBezTo>
                  <a:pt x="13" y="959"/>
                  <a:pt x="27" y="1013"/>
                  <a:pt x="27" y="1079"/>
                </a:cubicBezTo>
                <a:cubicBezTo>
                  <a:pt x="27" y="1132"/>
                  <a:pt x="40" y="1212"/>
                  <a:pt x="53" y="1278"/>
                </a:cubicBezTo>
                <a:cubicBezTo>
                  <a:pt x="53" y="1345"/>
                  <a:pt x="80" y="1451"/>
                  <a:pt x="93" y="1544"/>
                </a:cubicBezTo>
                <a:lnTo>
                  <a:pt x="173" y="2262"/>
                </a:lnTo>
                <a:lnTo>
                  <a:pt x="186" y="2262"/>
                </a:lnTo>
                <a:lnTo>
                  <a:pt x="292" y="3206"/>
                </a:lnTo>
                <a:cubicBezTo>
                  <a:pt x="319" y="3219"/>
                  <a:pt x="346" y="3233"/>
                  <a:pt x="359" y="3259"/>
                </a:cubicBezTo>
                <a:cubicBezTo>
                  <a:pt x="452" y="3339"/>
                  <a:pt x="532" y="3432"/>
                  <a:pt x="598" y="3538"/>
                </a:cubicBezTo>
                <a:cubicBezTo>
                  <a:pt x="625" y="3591"/>
                  <a:pt x="665" y="3631"/>
                  <a:pt x="718" y="3645"/>
                </a:cubicBezTo>
                <a:cubicBezTo>
                  <a:pt x="784" y="3671"/>
                  <a:pt x="851" y="3671"/>
                  <a:pt x="917" y="3698"/>
                </a:cubicBezTo>
                <a:cubicBezTo>
                  <a:pt x="1103" y="3764"/>
                  <a:pt x="1063" y="3950"/>
                  <a:pt x="1063" y="4123"/>
                </a:cubicBezTo>
                <a:lnTo>
                  <a:pt x="1688" y="4057"/>
                </a:lnTo>
                <a:lnTo>
                  <a:pt x="7697" y="3392"/>
                </a:lnTo>
                <a:lnTo>
                  <a:pt x="8720" y="3286"/>
                </a:lnTo>
                <a:cubicBezTo>
                  <a:pt x="8853" y="3259"/>
                  <a:pt x="8999" y="3233"/>
                  <a:pt x="9146" y="3233"/>
                </a:cubicBezTo>
                <a:cubicBezTo>
                  <a:pt x="9132" y="2980"/>
                  <a:pt x="9106" y="2727"/>
                  <a:pt x="9053" y="2488"/>
                </a:cubicBezTo>
                <a:cubicBezTo>
                  <a:pt x="8973" y="2236"/>
                  <a:pt x="8933" y="1983"/>
                  <a:pt x="8880" y="1744"/>
                </a:cubicBezTo>
                <a:cubicBezTo>
                  <a:pt x="8853" y="1624"/>
                  <a:pt x="8827" y="1504"/>
                  <a:pt x="8800" y="1385"/>
                </a:cubicBezTo>
                <a:cubicBezTo>
                  <a:pt x="8747" y="1159"/>
                  <a:pt x="8667" y="933"/>
                  <a:pt x="8548" y="720"/>
                </a:cubicBezTo>
                <a:cubicBezTo>
                  <a:pt x="8361" y="361"/>
                  <a:pt x="8002" y="122"/>
                  <a:pt x="7604" y="55"/>
                </a:cubicBezTo>
                <a:cubicBezTo>
                  <a:pt x="7539" y="46"/>
                  <a:pt x="7475" y="43"/>
                  <a:pt x="7411" y="43"/>
                </a:cubicBezTo>
                <a:cubicBezTo>
                  <a:pt x="7167" y="43"/>
                  <a:pt x="6924" y="95"/>
                  <a:pt x="6680" y="95"/>
                </a:cubicBezTo>
                <a:cubicBezTo>
                  <a:pt x="6616" y="95"/>
                  <a:pt x="6551" y="91"/>
                  <a:pt x="6487" y="82"/>
                </a:cubicBezTo>
                <a:cubicBezTo>
                  <a:pt x="6267" y="51"/>
                  <a:pt x="6070" y="1"/>
                  <a:pt x="587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12615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39"/>
          <p:cNvSpPr txBox="1">
            <a:spLocks noGrp="1"/>
          </p:cNvSpPr>
          <p:nvPr>
            <p:ph type="title"/>
          </p:nvPr>
        </p:nvSpPr>
        <p:spPr>
          <a:xfrm>
            <a:off x="715550" y="538250"/>
            <a:ext cx="7713000" cy="6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endParaRPr/>
          </a:p>
        </p:txBody>
      </p:sp>
      <p:grpSp>
        <p:nvGrpSpPr>
          <p:cNvPr id="370" name="Google Shape;370;p39"/>
          <p:cNvGrpSpPr/>
          <p:nvPr/>
        </p:nvGrpSpPr>
        <p:grpSpPr>
          <a:xfrm>
            <a:off x="-2102333" y="1543227"/>
            <a:ext cx="3049528" cy="3269978"/>
            <a:chOff x="-2102333" y="1543227"/>
            <a:chExt cx="3049528" cy="3269978"/>
          </a:xfrm>
        </p:grpSpPr>
        <p:sp>
          <p:nvSpPr>
            <p:cNvPr id="371" name="Google Shape;371;p39"/>
            <p:cNvSpPr/>
            <p:nvPr/>
          </p:nvSpPr>
          <p:spPr>
            <a:xfrm rot="5175736">
              <a:off x="-2127848" y="1968894"/>
              <a:ext cx="2877669" cy="2644670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9"/>
            <p:cNvSpPr/>
            <p:nvPr/>
          </p:nvSpPr>
          <p:spPr>
            <a:xfrm rot="5175736">
              <a:off x="-1903642" y="1741790"/>
              <a:ext cx="2875353" cy="2644505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3" name="Google Shape;373;p39"/>
          <p:cNvSpPr/>
          <p:nvPr/>
        </p:nvSpPr>
        <p:spPr>
          <a:xfrm rot="-240923">
            <a:off x="7549932" y="4720273"/>
            <a:ext cx="2300401" cy="1037248"/>
          </a:xfrm>
          <a:custGeom>
            <a:avLst/>
            <a:gdLst/>
            <a:ahLst/>
            <a:cxnLst/>
            <a:rect l="l" t="t" r="r" b="b"/>
            <a:pathLst>
              <a:path w="9146" h="4124" extrusionOk="0">
                <a:moveTo>
                  <a:pt x="5875" y="1"/>
                </a:moveTo>
                <a:cubicBezTo>
                  <a:pt x="5740" y="1"/>
                  <a:pt x="5605" y="25"/>
                  <a:pt x="5464" y="95"/>
                </a:cubicBezTo>
                <a:cubicBezTo>
                  <a:pt x="5357" y="175"/>
                  <a:pt x="5224" y="228"/>
                  <a:pt x="5091" y="228"/>
                </a:cubicBezTo>
                <a:cubicBezTo>
                  <a:pt x="5027" y="228"/>
                  <a:pt x="4955" y="194"/>
                  <a:pt x="4895" y="194"/>
                </a:cubicBezTo>
                <a:cubicBezTo>
                  <a:pt x="4880" y="194"/>
                  <a:pt x="4865" y="196"/>
                  <a:pt x="4852" y="202"/>
                </a:cubicBezTo>
                <a:cubicBezTo>
                  <a:pt x="4772" y="228"/>
                  <a:pt x="4759" y="268"/>
                  <a:pt x="4706" y="308"/>
                </a:cubicBezTo>
                <a:cubicBezTo>
                  <a:pt x="4673" y="327"/>
                  <a:pt x="4640" y="335"/>
                  <a:pt x="4606" y="335"/>
                </a:cubicBezTo>
                <a:cubicBezTo>
                  <a:pt x="4424" y="335"/>
                  <a:pt x="4227" y="101"/>
                  <a:pt x="4013" y="101"/>
                </a:cubicBezTo>
                <a:cubicBezTo>
                  <a:pt x="3991" y="101"/>
                  <a:pt x="3970" y="103"/>
                  <a:pt x="3948" y="109"/>
                </a:cubicBezTo>
                <a:cubicBezTo>
                  <a:pt x="3868" y="122"/>
                  <a:pt x="3802" y="188"/>
                  <a:pt x="3709" y="188"/>
                </a:cubicBezTo>
                <a:cubicBezTo>
                  <a:pt x="3563" y="188"/>
                  <a:pt x="3403" y="202"/>
                  <a:pt x="3244" y="242"/>
                </a:cubicBezTo>
                <a:cubicBezTo>
                  <a:pt x="3071" y="308"/>
                  <a:pt x="2885" y="348"/>
                  <a:pt x="2699" y="348"/>
                </a:cubicBezTo>
                <a:cubicBezTo>
                  <a:pt x="2592" y="348"/>
                  <a:pt x="2486" y="361"/>
                  <a:pt x="2379" y="414"/>
                </a:cubicBezTo>
                <a:cubicBezTo>
                  <a:pt x="2229" y="489"/>
                  <a:pt x="2126" y="683"/>
                  <a:pt x="1959" y="683"/>
                </a:cubicBezTo>
                <a:cubicBezTo>
                  <a:pt x="1949" y="683"/>
                  <a:pt x="1938" y="682"/>
                  <a:pt x="1928" y="680"/>
                </a:cubicBezTo>
                <a:cubicBezTo>
                  <a:pt x="1874" y="680"/>
                  <a:pt x="1821" y="640"/>
                  <a:pt x="1768" y="640"/>
                </a:cubicBezTo>
                <a:cubicBezTo>
                  <a:pt x="1763" y="640"/>
                  <a:pt x="1758" y="640"/>
                  <a:pt x="1753" y="640"/>
                </a:cubicBezTo>
                <a:cubicBezTo>
                  <a:pt x="1596" y="640"/>
                  <a:pt x="1460" y="829"/>
                  <a:pt x="1305" y="829"/>
                </a:cubicBezTo>
                <a:cubicBezTo>
                  <a:pt x="1295" y="829"/>
                  <a:pt x="1286" y="828"/>
                  <a:pt x="1276" y="826"/>
                </a:cubicBezTo>
                <a:cubicBezTo>
                  <a:pt x="1130" y="787"/>
                  <a:pt x="1077" y="600"/>
                  <a:pt x="931" y="574"/>
                </a:cubicBezTo>
                <a:cubicBezTo>
                  <a:pt x="923" y="573"/>
                  <a:pt x="915" y="573"/>
                  <a:pt x="907" y="573"/>
                </a:cubicBezTo>
                <a:cubicBezTo>
                  <a:pt x="802" y="573"/>
                  <a:pt x="704" y="634"/>
                  <a:pt x="619" y="634"/>
                </a:cubicBezTo>
                <a:cubicBezTo>
                  <a:pt x="593" y="634"/>
                  <a:pt x="568" y="628"/>
                  <a:pt x="545" y="614"/>
                </a:cubicBezTo>
                <a:cubicBezTo>
                  <a:pt x="518" y="587"/>
                  <a:pt x="505" y="561"/>
                  <a:pt x="465" y="534"/>
                </a:cubicBezTo>
                <a:cubicBezTo>
                  <a:pt x="439" y="518"/>
                  <a:pt x="411" y="513"/>
                  <a:pt x="382" y="513"/>
                </a:cubicBezTo>
                <a:cubicBezTo>
                  <a:pt x="336" y="513"/>
                  <a:pt x="288" y="526"/>
                  <a:pt x="239" y="534"/>
                </a:cubicBezTo>
                <a:cubicBezTo>
                  <a:pt x="175" y="545"/>
                  <a:pt x="120" y="632"/>
                  <a:pt x="59" y="632"/>
                </a:cubicBezTo>
                <a:cubicBezTo>
                  <a:pt x="44" y="632"/>
                  <a:pt x="29" y="627"/>
                  <a:pt x="13" y="614"/>
                </a:cubicBezTo>
                <a:cubicBezTo>
                  <a:pt x="0" y="707"/>
                  <a:pt x="0" y="800"/>
                  <a:pt x="0" y="906"/>
                </a:cubicBezTo>
                <a:cubicBezTo>
                  <a:pt x="13" y="959"/>
                  <a:pt x="27" y="1013"/>
                  <a:pt x="27" y="1079"/>
                </a:cubicBezTo>
                <a:cubicBezTo>
                  <a:pt x="27" y="1132"/>
                  <a:pt x="40" y="1212"/>
                  <a:pt x="53" y="1278"/>
                </a:cubicBezTo>
                <a:cubicBezTo>
                  <a:pt x="53" y="1345"/>
                  <a:pt x="80" y="1451"/>
                  <a:pt x="93" y="1544"/>
                </a:cubicBezTo>
                <a:lnTo>
                  <a:pt x="173" y="2262"/>
                </a:lnTo>
                <a:lnTo>
                  <a:pt x="186" y="2262"/>
                </a:lnTo>
                <a:lnTo>
                  <a:pt x="292" y="3206"/>
                </a:lnTo>
                <a:cubicBezTo>
                  <a:pt x="319" y="3219"/>
                  <a:pt x="346" y="3233"/>
                  <a:pt x="359" y="3259"/>
                </a:cubicBezTo>
                <a:cubicBezTo>
                  <a:pt x="452" y="3339"/>
                  <a:pt x="532" y="3432"/>
                  <a:pt x="598" y="3538"/>
                </a:cubicBezTo>
                <a:cubicBezTo>
                  <a:pt x="625" y="3591"/>
                  <a:pt x="665" y="3631"/>
                  <a:pt x="718" y="3645"/>
                </a:cubicBezTo>
                <a:cubicBezTo>
                  <a:pt x="784" y="3671"/>
                  <a:pt x="851" y="3671"/>
                  <a:pt x="917" y="3698"/>
                </a:cubicBezTo>
                <a:cubicBezTo>
                  <a:pt x="1103" y="3764"/>
                  <a:pt x="1063" y="3950"/>
                  <a:pt x="1063" y="4123"/>
                </a:cubicBezTo>
                <a:lnTo>
                  <a:pt x="1688" y="4057"/>
                </a:lnTo>
                <a:lnTo>
                  <a:pt x="7697" y="3392"/>
                </a:lnTo>
                <a:lnTo>
                  <a:pt x="8720" y="3286"/>
                </a:lnTo>
                <a:cubicBezTo>
                  <a:pt x="8853" y="3259"/>
                  <a:pt x="8999" y="3233"/>
                  <a:pt x="9146" y="3233"/>
                </a:cubicBezTo>
                <a:cubicBezTo>
                  <a:pt x="9132" y="2980"/>
                  <a:pt x="9106" y="2727"/>
                  <a:pt x="9053" y="2488"/>
                </a:cubicBezTo>
                <a:cubicBezTo>
                  <a:pt x="8973" y="2236"/>
                  <a:pt x="8933" y="1983"/>
                  <a:pt x="8880" y="1744"/>
                </a:cubicBezTo>
                <a:cubicBezTo>
                  <a:pt x="8853" y="1624"/>
                  <a:pt x="8827" y="1504"/>
                  <a:pt x="8800" y="1385"/>
                </a:cubicBezTo>
                <a:cubicBezTo>
                  <a:pt x="8747" y="1159"/>
                  <a:pt x="8667" y="933"/>
                  <a:pt x="8548" y="720"/>
                </a:cubicBezTo>
                <a:cubicBezTo>
                  <a:pt x="8361" y="361"/>
                  <a:pt x="8002" y="122"/>
                  <a:pt x="7604" y="55"/>
                </a:cubicBezTo>
                <a:cubicBezTo>
                  <a:pt x="7539" y="46"/>
                  <a:pt x="7475" y="43"/>
                  <a:pt x="7411" y="43"/>
                </a:cubicBezTo>
                <a:cubicBezTo>
                  <a:pt x="7167" y="43"/>
                  <a:pt x="6924" y="95"/>
                  <a:pt x="6680" y="95"/>
                </a:cubicBezTo>
                <a:cubicBezTo>
                  <a:pt x="6616" y="95"/>
                  <a:pt x="6551" y="91"/>
                  <a:pt x="6487" y="82"/>
                </a:cubicBezTo>
                <a:cubicBezTo>
                  <a:pt x="6267" y="51"/>
                  <a:pt x="6070" y="1"/>
                  <a:pt x="587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77012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44"/>
          <p:cNvSpPr/>
          <p:nvPr/>
        </p:nvSpPr>
        <p:spPr>
          <a:xfrm rot="187147" flipH="1">
            <a:off x="7373868" y="-3731468"/>
            <a:ext cx="1711261" cy="8539423"/>
          </a:xfrm>
          <a:custGeom>
            <a:avLst/>
            <a:gdLst/>
            <a:ahLst/>
            <a:cxnLst/>
            <a:rect l="l" t="t" r="r" b="b"/>
            <a:pathLst>
              <a:path w="14092" h="70321" extrusionOk="0">
                <a:moveTo>
                  <a:pt x="360" y="0"/>
                </a:moveTo>
                <a:lnTo>
                  <a:pt x="360" y="0"/>
                </a:lnTo>
                <a:cubicBezTo>
                  <a:pt x="386" y="532"/>
                  <a:pt x="373" y="1063"/>
                  <a:pt x="320" y="1582"/>
                </a:cubicBezTo>
                <a:lnTo>
                  <a:pt x="918" y="1582"/>
                </a:lnTo>
                <a:cubicBezTo>
                  <a:pt x="984" y="1356"/>
                  <a:pt x="1197" y="1196"/>
                  <a:pt x="1436" y="1196"/>
                </a:cubicBezTo>
                <a:cubicBezTo>
                  <a:pt x="1729" y="1196"/>
                  <a:pt x="1968" y="1436"/>
                  <a:pt x="1968" y="1728"/>
                </a:cubicBezTo>
                <a:cubicBezTo>
                  <a:pt x="1968" y="2021"/>
                  <a:pt x="1729" y="2260"/>
                  <a:pt x="1436" y="2260"/>
                </a:cubicBezTo>
                <a:cubicBezTo>
                  <a:pt x="1197" y="2260"/>
                  <a:pt x="984" y="2100"/>
                  <a:pt x="918" y="1861"/>
                </a:cubicBezTo>
                <a:lnTo>
                  <a:pt x="306" y="1861"/>
                </a:lnTo>
                <a:cubicBezTo>
                  <a:pt x="253" y="2366"/>
                  <a:pt x="200" y="2871"/>
                  <a:pt x="147" y="3376"/>
                </a:cubicBezTo>
                <a:lnTo>
                  <a:pt x="918" y="3376"/>
                </a:lnTo>
                <a:cubicBezTo>
                  <a:pt x="984" y="3137"/>
                  <a:pt x="1197" y="2978"/>
                  <a:pt x="1436" y="2978"/>
                </a:cubicBezTo>
                <a:cubicBezTo>
                  <a:pt x="1729" y="2978"/>
                  <a:pt x="1968" y="3217"/>
                  <a:pt x="1968" y="3509"/>
                </a:cubicBezTo>
                <a:cubicBezTo>
                  <a:pt x="1968" y="3802"/>
                  <a:pt x="1729" y="4041"/>
                  <a:pt x="1436" y="4041"/>
                </a:cubicBezTo>
                <a:cubicBezTo>
                  <a:pt x="1197" y="4041"/>
                  <a:pt x="984" y="3882"/>
                  <a:pt x="918" y="3656"/>
                </a:cubicBezTo>
                <a:lnTo>
                  <a:pt x="120" y="3656"/>
                </a:lnTo>
                <a:cubicBezTo>
                  <a:pt x="67" y="4147"/>
                  <a:pt x="27" y="4666"/>
                  <a:pt x="1" y="5158"/>
                </a:cubicBezTo>
                <a:lnTo>
                  <a:pt x="918" y="5158"/>
                </a:lnTo>
                <a:cubicBezTo>
                  <a:pt x="984" y="4932"/>
                  <a:pt x="1197" y="4772"/>
                  <a:pt x="1436" y="4772"/>
                </a:cubicBezTo>
                <a:cubicBezTo>
                  <a:pt x="1729" y="4772"/>
                  <a:pt x="1968" y="5012"/>
                  <a:pt x="1968" y="5304"/>
                </a:cubicBezTo>
                <a:cubicBezTo>
                  <a:pt x="1968" y="5596"/>
                  <a:pt x="1729" y="5836"/>
                  <a:pt x="1436" y="5836"/>
                </a:cubicBezTo>
                <a:cubicBezTo>
                  <a:pt x="1197" y="5836"/>
                  <a:pt x="984" y="5676"/>
                  <a:pt x="918" y="5437"/>
                </a:cubicBezTo>
                <a:lnTo>
                  <a:pt x="1" y="5437"/>
                </a:lnTo>
                <a:lnTo>
                  <a:pt x="1" y="5570"/>
                </a:lnTo>
                <a:lnTo>
                  <a:pt x="1" y="6952"/>
                </a:lnTo>
                <a:lnTo>
                  <a:pt x="931" y="6952"/>
                </a:lnTo>
                <a:cubicBezTo>
                  <a:pt x="984" y="6713"/>
                  <a:pt x="1197" y="6554"/>
                  <a:pt x="1436" y="6554"/>
                </a:cubicBezTo>
                <a:cubicBezTo>
                  <a:pt x="1729" y="6554"/>
                  <a:pt x="1968" y="6793"/>
                  <a:pt x="1968" y="7085"/>
                </a:cubicBezTo>
                <a:cubicBezTo>
                  <a:pt x="1968" y="7378"/>
                  <a:pt x="1729" y="7617"/>
                  <a:pt x="1436" y="7617"/>
                </a:cubicBezTo>
                <a:cubicBezTo>
                  <a:pt x="1197" y="7617"/>
                  <a:pt x="984" y="7457"/>
                  <a:pt x="931" y="7232"/>
                </a:cubicBezTo>
                <a:lnTo>
                  <a:pt x="1" y="7232"/>
                </a:lnTo>
                <a:lnTo>
                  <a:pt x="1" y="8734"/>
                </a:lnTo>
                <a:lnTo>
                  <a:pt x="931" y="8734"/>
                </a:lnTo>
                <a:cubicBezTo>
                  <a:pt x="984" y="8508"/>
                  <a:pt x="1197" y="8348"/>
                  <a:pt x="1436" y="8348"/>
                </a:cubicBezTo>
                <a:cubicBezTo>
                  <a:pt x="1729" y="8348"/>
                  <a:pt x="1968" y="8587"/>
                  <a:pt x="1968" y="8880"/>
                </a:cubicBezTo>
                <a:cubicBezTo>
                  <a:pt x="1968" y="9172"/>
                  <a:pt x="1729" y="9412"/>
                  <a:pt x="1436" y="9412"/>
                </a:cubicBezTo>
                <a:cubicBezTo>
                  <a:pt x="1197" y="9412"/>
                  <a:pt x="984" y="9252"/>
                  <a:pt x="931" y="9013"/>
                </a:cubicBezTo>
                <a:lnTo>
                  <a:pt x="1" y="9013"/>
                </a:lnTo>
                <a:lnTo>
                  <a:pt x="1" y="10794"/>
                </a:lnTo>
                <a:lnTo>
                  <a:pt x="918" y="10794"/>
                </a:lnTo>
                <a:cubicBezTo>
                  <a:pt x="984" y="10555"/>
                  <a:pt x="1197" y="10395"/>
                  <a:pt x="1436" y="10395"/>
                </a:cubicBezTo>
                <a:cubicBezTo>
                  <a:pt x="1729" y="10395"/>
                  <a:pt x="1968" y="10635"/>
                  <a:pt x="1968" y="10927"/>
                </a:cubicBezTo>
                <a:cubicBezTo>
                  <a:pt x="1968" y="11219"/>
                  <a:pt x="1729" y="11459"/>
                  <a:pt x="1436" y="11459"/>
                </a:cubicBezTo>
                <a:cubicBezTo>
                  <a:pt x="1197" y="11459"/>
                  <a:pt x="984" y="11299"/>
                  <a:pt x="918" y="11060"/>
                </a:cubicBezTo>
                <a:lnTo>
                  <a:pt x="1" y="11060"/>
                </a:lnTo>
                <a:lnTo>
                  <a:pt x="1" y="12575"/>
                </a:lnTo>
                <a:lnTo>
                  <a:pt x="918" y="12575"/>
                </a:lnTo>
                <a:cubicBezTo>
                  <a:pt x="984" y="12349"/>
                  <a:pt x="1197" y="12177"/>
                  <a:pt x="1436" y="12177"/>
                </a:cubicBezTo>
                <a:cubicBezTo>
                  <a:pt x="1729" y="12177"/>
                  <a:pt x="1968" y="12416"/>
                  <a:pt x="1968" y="12722"/>
                </a:cubicBezTo>
                <a:cubicBezTo>
                  <a:pt x="1968" y="13014"/>
                  <a:pt x="1729" y="13253"/>
                  <a:pt x="1436" y="13253"/>
                </a:cubicBezTo>
                <a:cubicBezTo>
                  <a:pt x="1197" y="13240"/>
                  <a:pt x="984" y="13080"/>
                  <a:pt x="918" y="12855"/>
                </a:cubicBezTo>
                <a:lnTo>
                  <a:pt x="1" y="12855"/>
                </a:lnTo>
                <a:lnTo>
                  <a:pt x="1" y="12961"/>
                </a:lnTo>
                <a:lnTo>
                  <a:pt x="1" y="14436"/>
                </a:lnTo>
                <a:lnTo>
                  <a:pt x="918" y="14436"/>
                </a:lnTo>
                <a:cubicBezTo>
                  <a:pt x="984" y="14197"/>
                  <a:pt x="1184" y="14038"/>
                  <a:pt x="1436" y="14038"/>
                </a:cubicBezTo>
                <a:cubicBezTo>
                  <a:pt x="1729" y="14038"/>
                  <a:pt x="1968" y="14277"/>
                  <a:pt x="1968" y="14569"/>
                </a:cubicBezTo>
                <a:cubicBezTo>
                  <a:pt x="1968" y="14862"/>
                  <a:pt x="1729" y="15101"/>
                  <a:pt x="1436" y="15101"/>
                </a:cubicBezTo>
                <a:cubicBezTo>
                  <a:pt x="1184" y="15101"/>
                  <a:pt x="984" y="14942"/>
                  <a:pt x="918" y="14702"/>
                </a:cubicBezTo>
                <a:lnTo>
                  <a:pt x="1" y="14702"/>
                </a:lnTo>
                <a:lnTo>
                  <a:pt x="1" y="16218"/>
                </a:lnTo>
                <a:lnTo>
                  <a:pt x="918" y="16218"/>
                </a:lnTo>
                <a:cubicBezTo>
                  <a:pt x="971" y="15992"/>
                  <a:pt x="1184" y="15819"/>
                  <a:pt x="1423" y="15819"/>
                </a:cubicBezTo>
                <a:cubicBezTo>
                  <a:pt x="1715" y="15819"/>
                  <a:pt x="1955" y="16058"/>
                  <a:pt x="1955" y="16351"/>
                </a:cubicBezTo>
                <a:cubicBezTo>
                  <a:pt x="1955" y="16656"/>
                  <a:pt x="1715" y="16896"/>
                  <a:pt x="1423" y="16896"/>
                </a:cubicBezTo>
                <a:cubicBezTo>
                  <a:pt x="1184" y="16882"/>
                  <a:pt x="971" y="16723"/>
                  <a:pt x="918" y="16497"/>
                </a:cubicBezTo>
                <a:lnTo>
                  <a:pt x="1" y="16497"/>
                </a:lnTo>
                <a:lnTo>
                  <a:pt x="1" y="18012"/>
                </a:lnTo>
                <a:lnTo>
                  <a:pt x="905" y="18012"/>
                </a:lnTo>
                <a:cubicBezTo>
                  <a:pt x="971" y="17773"/>
                  <a:pt x="1184" y="17613"/>
                  <a:pt x="1423" y="17613"/>
                </a:cubicBezTo>
                <a:cubicBezTo>
                  <a:pt x="1715" y="17613"/>
                  <a:pt x="1955" y="17853"/>
                  <a:pt x="1955" y="18145"/>
                </a:cubicBezTo>
                <a:cubicBezTo>
                  <a:pt x="1955" y="18438"/>
                  <a:pt x="1715" y="18677"/>
                  <a:pt x="1423" y="18677"/>
                </a:cubicBezTo>
                <a:cubicBezTo>
                  <a:pt x="1184" y="18677"/>
                  <a:pt x="971" y="18517"/>
                  <a:pt x="905" y="18278"/>
                </a:cubicBezTo>
                <a:lnTo>
                  <a:pt x="27" y="18278"/>
                </a:lnTo>
                <a:lnTo>
                  <a:pt x="27" y="19794"/>
                </a:lnTo>
                <a:lnTo>
                  <a:pt x="931" y="19794"/>
                </a:lnTo>
                <a:cubicBezTo>
                  <a:pt x="998" y="19568"/>
                  <a:pt x="1197" y="19395"/>
                  <a:pt x="1450" y="19395"/>
                </a:cubicBezTo>
                <a:cubicBezTo>
                  <a:pt x="1742" y="19395"/>
                  <a:pt x="1981" y="19634"/>
                  <a:pt x="1981" y="19940"/>
                </a:cubicBezTo>
                <a:cubicBezTo>
                  <a:pt x="1981" y="20232"/>
                  <a:pt x="1742" y="20471"/>
                  <a:pt x="1450" y="20471"/>
                </a:cubicBezTo>
                <a:cubicBezTo>
                  <a:pt x="1197" y="20458"/>
                  <a:pt x="998" y="20299"/>
                  <a:pt x="931" y="20073"/>
                </a:cubicBezTo>
                <a:lnTo>
                  <a:pt x="27" y="20073"/>
                </a:lnTo>
                <a:lnTo>
                  <a:pt x="27" y="21588"/>
                </a:lnTo>
                <a:lnTo>
                  <a:pt x="918" y="21588"/>
                </a:lnTo>
                <a:cubicBezTo>
                  <a:pt x="984" y="21349"/>
                  <a:pt x="1197" y="21189"/>
                  <a:pt x="1436" y="21189"/>
                </a:cubicBezTo>
                <a:cubicBezTo>
                  <a:pt x="1729" y="21189"/>
                  <a:pt x="1968" y="21429"/>
                  <a:pt x="1968" y="21721"/>
                </a:cubicBezTo>
                <a:cubicBezTo>
                  <a:pt x="1968" y="22013"/>
                  <a:pt x="1729" y="22253"/>
                  <a:pt x="1436" y="22253"/>
                </a:cubicBezTo>
                <a:cubicBezTo>
                  <a:pt x="1197" y="22253"/>
                  <a:pt x="984" y="22093"/>
                  <a:pt x="918" y="21854"/>
                </a:cubicBezTo>
                <a:lnTo>
                  <a:pt x="27" y="21854"/>
                </a:lnTo>
                <a:lnTo>
                  <a:pt x="27" y="23369"/>
                </a:lnTo>
                <a:lnTo>
                  <a:pt x="918" y="23369"/>
                </a:lnTo>
                <a:cubicBezTo>
                  <a:pt x="984" y="23143"/>
                  <a:pt x="1184" y="22971"/>
                  <a:pt x="1423" y="22971"/>
                </a:cubicBezTo>
                <a:cubicBezTo>
                  <a:pt x="1729" y="22971"/>
                  <a:pt x="1968" y="23210"/>
                  <a:pt x="1955" y="23516"/>
                </a:cubicBezTo>
                <a:cubicBezTo>
                  <a:pt x="1955" y="23808"/>
                  <a:pt x="1729" y="24047"/>
                  <a:pt x="1423" y="24047"/>
                </a:cubicBezTo>
                <a:cubicBezTo>
                  <a:pt x="1184" y="24034"/>
                  <a:pt x="984" y="23875"/>
                  <a:pt x="918" y="23649"/>
                </a:cubicBezTo>
                <a:lnTo>
                  <a:pt x="27" y="23649"/>
                </a:lnTo>
                <a:lnTo>
                  <a:pt x="27" y="25164"/>
                </a:lnTo>
                <a:lnTo>
                  <a:pt x="905" y="25164"/>
                </a:lnTo>
                <a:cubicBezTo>
                  <a:pt x="971" y="24925"/>
                  <a:pt x="1184" y="24765"/>
                  <a:pt x="1423" y="24765"/>
                </a:cubicBezTo>
                <a:cubicBezTo>
                  <a:pt x="1715" y="24765"/>
                  <a:pt x="1955" y="25004"/>
                  <a:pt x="1955" y="25297"/>
                </a:cubicBezTo>
                <a:cubicBezTo>
                  <a:pt x="1955" y="25589"/>
                  <a:pt x="1715" y="25829"/>
                  <a:pt x="1423" y="25829"/>
                </a:cubicBezTo>
                <a:cubicBezTo>
                  <a:pt x="1184" y="25829"/>
                  <a:pt x="971" y="25669"/>
                  <a:pt x="905" y="25430"/>
                </a:cubicBezTo>
                <a:lnTo>
                  <a:pt x="27" y="25430"/>
                </a:lnTo>
                <a:lnTo>
                  <a:pt x="27" y="26945"/>
                </a:lnTo>
                <a:lnTo>
                  <a:pt x="905" y="26945"/>
                </a:lnTo>
                <a:cubicBezTo>
                  <a:pt x="971" y="26719"/>
                  <a:pt x="1170" y="26546"/>
                  <a:pt x="1410" y="26546"/>
                </a:cubicBezTo>
                <a:cubicBezTo>
                  <a:pt x="1715" y="26546"/>
                  <a:pt x="1955" y="26786"/>
                  <a:pt x="1955" y="27091"/>
                </a:cubicBezTo>
                <a:cubicBezTo>
                  <a:pt x="1955" y="27384"/>
                  <a:pt x="1715" y="27623"/>
                  <a:pt x="1410" y="27623"/>
                </a:cubicBezTo>
                <a:cubicBezTo>
                  <a:pt x="1170" y="27610"/>
                  <a:pt x="971" y="27450"/>
                  <a:pt x="905" y="27224"/>
                </a:cubicBezTo>
                <a:lnTo>
                  <a:pt x="27" y="27224"/>
                </a:lnTo>
                <a:lnTo>
                  <a:pt x="27" y="27756"/>
                </a:lnTo>
                <a:lnTo>
                  <a:pt x="27" y="28740"/>
                </a:lnTo>
                <a:lnTo>
                  <a:pt x="891" y="28740"/>
                </a:lnTo>
                <a:cubicBezTo>
                  <a:pt x="958" y="28501"/>
                  <a:pt x="1170" y="28341"/>
                  <a:pt x="1410" y="28341"/>
                </a:cubicBezTo>
                <a:cubicBezTo>
                  <a:pt x="1702" y="28341"/>
                  <a:pt x="1941" y="28580"/>
                  <a:pt x="1941" y="28873"/>
                </a:cubicBezTo>
                <a:cubicBezTo>
                  <a:pt x="1941" y="29165"/>
                  <a:pt x="1702" y="29404"/>
                  <a:pt x="1410" y="29404"/>
                </a:cubicBezTo>
                <a:cubicBezTo>
                  <a:pt x="1170" y="29404"/>
                  <a:pt x="958" y="29245"/>
                  <a:pt x="891" y="29006"/>
                </a:cubicBezTo>
                <a:lnTo>
                  <a:pt x="27" y="29006"/>
                </a:lnTo>
                <a:lnTo>
                  <a:pt x="27" y="30787"/>
                </a:lnTo>
                <a:lnTo>
                  <a:pt x="891" y="30787"/>
                </a:lnTo>
                <a:cubicBezTo>
                  <a:pt x="944" y="30548"/>
                  <a:pt x="1157" y="30388"/>
                  <a:pt x="1396" y="30388"/>
                </a:cubicBezTo>
                <a:cubicBezTo>
                  <a:pt x="1689" y="30388"/>
                  <a:pt x="1928" y="30627"/>
                  <a:pt x="1928" y="30920"/>
                </a:cubicBezTo>
                <a:cubicBezTo>
                  <a:pt x="1928" y="31212"/>
                  <a:pt x="1702" y="31452"/>
                  <a:pt x="1396" y="31452"/>
                </a:cubicBezTo>
                <a:cubicBezTo>
                  <a:pt x="1157" y="31452"/>
                  <a:pt x="944" y="31292"/>
                  <a:pt x="891" y="31053"/>
                </a:cubicBezTo>
                <a:lnTo>
                  <a:pt x="40" y="31053"/>
                </a:lnTo>
                <a:lnTo>
                  <a:pt x="40" y="32568"/>
                </a:lnTo>
                <a:lnTo>
                  <a:pt x="878" y="32568"/>
                </a:lnTo>
                <a:cubicBezTo>
                  <a:pt x="944" y="32342"/>
                  <a:pt x="1157" y="32183"/>
                  <a:pt x="1396" y="32183"/>
                </a:cubicBezTo>
                <a:cubicBezTo>
                  <a:pt x="1689" y="32183"/>
                  <a:pt x="1928" y="32422"/>
                  <a:pt x="1928" y="32714"/>
                </a:cubicBezTo>
                <a:cubicBezTo>
                  <a:pt x="1928" y="33007"/>
                  <a:pt x="1689" y="33246"/>
                  <a:pt x="1396" y="33246"/>
                </a:cubicBezTo>
                <a:cubicBezTo>
                  <a:pt x="1157" y="33246"/>
                  <a:pt x="944" y="33087"/>
                  <a:pt x="878" y="32847"/>
                </a:cubicBezTo>
                <a:lnTo>
                  <a:pt x="40" y="32847"/>
                </a:lnTo>
                <a:lnTo>
                  <a:pt x="40" y="34429"/>
                </a:lnTo>
                <a:lnTo>
                  <a:pt x="865" y="34429"/>
                </a:lnTo>
                <a:cubicBezTo>
                  <a:pt x="931" y="34190"/>
                  <a:pt x="1144" y="34031"/>
                  <a:pt x="1383" y="34031"/>
                </a:cubicBezTo>
                <a:cubicBezTo>
                  <a:pt x="1676" y="34031"/>
                  <a:pt x="1915" y="34270"/>
                  <a:pt x="1915" y="34562"/>
                </a:cubicBezTo>
                <a:cubicBezTo>
                  <a:pt x="1915" y="34855"/>
                  <a:pt x="1676" y="35094"/>
                  <a:pt x="1383" y="35094"/>
                </a:cubicBezTo>
                <a:cubicBezTo>
                  <a:pt x="1144" y="35094"/>
                  <a:pt x="931" y="34934"/>
                  <a:pt x="865" y="34695"/>
                </a:cubicBezTo>
                <a:lnTo>
                  <a:pt x="40" y="34695"/>
                </a:lnTo>
                <a:cubicBezTo>
                  <a:pt x="40" y="35200"/>
                  <a:pt x="40" y="35705"/>
                  <a:pt x="40" y="36211"/>
                </a:cubicBezTo>
                <a:lnTo>
                  <a:pt x="878" y="36211"/>
                </a:lnTo>
                <a:cubicBezTo>
                  <a:pt x="931" y="35985"/>
                  <a:pt x="1144" y="35825"/>
                  <a:pt x="1383" y="35825"/>
                </a:cubicBezTo>
                <a:cubicBezTo>
                  <a:pt x="1676" y="35825"/>
                  <a:pt x="1915" y="36064"/>
                  <a:pt x="1915" y="36357"/>
                </a:cubicBezTo>
                <a:cubicBezTo>
                  <a:pt x="1915" y="36649"/>
                  <a:pt x="1676" y="36889"/>
                  <a:pt x="1383" y="36889"/>
                </a:cubicBezTo>
                <a:cubicBezTo>
                  <a:pt x="1144" y="36889"/>
                  <a:pt x="931" y="36729"/>
                  <a:pt x="878" y="36490"/>
                </a:cubicBezTo>
                <a:lnTo>
                  <a:pt x="40" y="36490"/>
                </a:lnTo>
                <a:lnTo>
                  <a:pt x="40" y="38005"/>
                </a:lnTo>
                <a:lnTo>
                  <a:pt x="865" y="38005"/>
                </a:lnTo>
                <a:cubicBezTo>
                  <a:pt x="918" y="37766"/>
                  <a:pt x="1131" y="37606"/>
                  <a:pt x="1370" y="37606"/>
                </a:cubicBezTo>
                <a:cubicBezTo>
                  <a:pt x="1662" y="37606"/>
                  <a:pt x="1902" y="37846"/>
                  <a:pt x="1902" y="38138"/>
                </a:cubicBezTo>
                <a:cubicBezTo>
                  <a:pt x="1902" y="38431"/>
                  <a:pt x="1676" y="38670"/>
                  <a:pt x="1370" y="38670"/>
                </a:cubicBezTo>
                <a:cubicBezTo>
                  <a:pt x="1131" y="38670"/>
                  <a:pt x="918" y="38510"/>
                  <a:pt x="865" y="38271"/>
                </a:cubicBezTo>
                <a:lnTo>
                  <a:pt x="40" y="38271"/>
                </a:lnTo>
                <a:lnTo>
                  <a:pt x="40" y="39786"/>
                </a:lnTo>
                <a:lnTo>
                  <a:pt x="851" y="39786"/>
                </a:lnTo>
                <a:cubicBezTo>
                  <a:pt x="918" y="39560"/>
                  <a:pt x="1131" y="39401"/>
                  <a:pt x="1370" y="39401"/>
                </a:cubicBezTo>
                <a:cubicBezTo>
                  <a:pt x="1662" y="39401"/>
                  <a:pt x="1902" y="39640"/>
                  <a:pt x="1902" y="39933"/>
                </a:cubicBezTo>
                <a:cubicBezTo>
                  <a:pt x="1902" y="40225"/>
                  <a:pt x="1662" y="40464"/>
                  <a:pt x="1370" y="40464"/>
                </a:cubicBezTo>
                <a:cubicBezTo>
                  <a:pt x="1131" y="40464"/>
                  <a:pt x="918" y="40305"/>
                  <a:pt x="851" y="40066"/>
                </a:cubicBezTo>
                <a:lnTo>
                  <a:pt x="40" y="40066"/>
                </a:lnTo>
                <a:lnTo>
                  <a:pt x="40" y="41581"/>
                </a:lnTo>
                <a:lnTo>
                  <a:pt x="838" y="41581"/>
                </a:lnTo>
                <a:cubicBezTo>
                  <a:pt x="905" y="41342"/>
                  <a:pt x="1117" y="41182"/>
                  <a:pt x="1357" y="41182"/>
                </a:cubicBezTo>
                <a:cubicBezTo>
                  <a:pt x="1649" y="41182"/>
                  <a:pt x="1888" y="41422"/>
                  <a:pt x="1888" y="41714"/>
                </a:cubicBezTo>
                <a:cubicBezTo>
                  <a:pt x="1888" y="42006"/>
                  <a:pt x="1649" y="42246"/>
                  <a:pt x="1357" y="42246"/>
                </a:cubicBezTo>
                <a:cubicBezTo>
                  <a:pt x="1117" y="42246"/>
                  <a:pt x="905" y="42086"/>
                  <a:pt x="838" y="41847"/>
                </a:cubicBezTo>
                <a:lnTo>
                  <a:pt x="54" y="41847"/>
                </a:lnTo>
                <a:lnTo>
                  <a:pt x="54" y="43362"/>
                </a:lnTo>
                <a:lnTo>
                  <a:pt x="838" y="43362"/>
                </a:lnTo>
                <a:cubicBezTo>
                  <a:pt x="905" y="43136"/>
                  <a:pt x="1117" y="42977"/>
                  <a:pt x="1357" y="42977"/>
                </a:cubicBezTo>
                <a:cubicBezTo>
                  <a:pt x="1649" y="42977"/>
                  <a:pt x="1888" y="43216"/>
                  <a:pt x="1888" y="43509"/>
                </a:cubicBezTo>
                <a:cubicBezTo>
                  <a:pt x="1888" y="43801"/>
                  <a:pt x="1649" y="44040"/>
                  <a:pt x="1357" y="44040"/>
                </a:cubicBezTo>
                <a:cubicBezTo>
                  <a:pt x="1117" y="44040"/>
                  <a:pt x="905" y="43881"/>
                  <a:pt x="838" y="43641"/>
                </a:cubicBezTo>
                <a:lnTo>
                  <a:pt x="54" y="43641"/>
                </a:lnTo>
                <a:lnTo>
                  <a:pt x="54" y="44731"/>
                </a:lnTo>
                <a:lnTo>
                  <a:pt x="54" y="45157"/>
                </a:lnTo>
                <a:lnTo>
                  <a:pt x="838" y="45157"/>
                </a:lnTo>
                <a:cubicBezTo>
                  <a:pt x="905" y="44918"/>
                  <a:pt x="1104" y="44758"/>
                  <a:pt x="1343" y="44758"/>
                </a:cubicBezTo>
                <a:cubicBezTo>
                  <a:pt x="1649" y="44758"/>
                  <a:pt x="1888" y="44997"/>
                  <a:pt x="1875" y="45290"/>
                </a:cubicBezTo>
                <a:cubicBezTo>
                  <a:pt x="1875" y="45582"/>
                  <a:pt x="1649" y="45822"/>
                  <a:pt x="1343" y="45822"/>
                </a:cubicBezTo>
                <a:cubicBezTo>
                  <a:pt x="1104" y="45822"/>
                  <a:pt x="905" y="45662"/>
                  <a:pt x="838" y="45423"/>
                </a:cubicBezTo>
                <a:lnTo>
                  <a:pt x="54" y="45423"/>
                </a:lnTo>
                <a:lnTo>
                  <a:pt x="54" y="46938"/>
                </a:lnTo>
                <a:lnTo>
                  <a:pt x="838" y="46938"/>
                </a:lnTo>
                <a:cubicBezTo>
                  <a:pt x="891" y="46712"/>
                  <a:pt x="1104" y="46553"/>
                  <a:pt x="1343" y="46553"/>
                </a:cubicBezTo>
                <a:cubicBezTo>
                  <a:pt x="1636" y="46553"/>
                  <a:pt x="1875" y="46792"/>
                  <a:pt x="1875" y="47084"/>
                </a:cubicBezTo>
                <a:cubicBezTo>
                  <a:pt x="1875" y="47377"/>
                  <a:pt x="1636" y="47616"/>
                  <a:pt x="1343" y="47616"/>
                </a:cubicBezTo>
                <a:cubicBezTo>
                  <a:pt x="1104" y="47616"/>
                  <a:pt x="891" y="47457"/>
                  <a:pt x="838" y="47217"/>
                </a:cubicBezTo>
                <a:lnTo>
                  <a:pt x="67" y="47217"/>
                </a:lnTo>
                <a:lnTo>
                  <a:pt x="67" y="48733"/>
                </a:lnTo>
                <a:lnTo>
                  <a:pt x="825" y="48733"/>
                </a:lnTo>
                <a:cubicBezTo>
                  <a:pt x="891" y="48493"/>
                  <a:pt x="1104" y="48334"/>
                  <a:pt x="1343" y="48334"/>
                </a:cubicBezTo>
                <a:cubicBezTo>
                  <a:pt x="1636" y="48334"/>
                  <a:pt x="1875" y="48573"/>
                  <a:pt x="1875" y="48866"/>
                </a:cubicBezTo>
                <a:cubicBezTo>
                  <a:pt x="1875" y="49158"/>
                  <a:pt x="1636" y="49397"/>
                  <a:pt x="1343" y="49397"/>
                </a:cubicBezTo>
                <a:cubicBezTo>
                  <a:pt x="1104" y="49397"/>
                  <a:pt x="891" y="49238"/>
                  <a:pt x="825" y="49012"/>
                </a:cubicBezTo>
                <a:lnTo>
                  <a:pt x="67" y="49012"/>
                </a:lnTo>
                <a:lnTo>
                  <a:pt x="67" y="50780"/>
                </a:lnTo>
                <a:lnTo>
                  <a:pt x="825" y="50780"/>
                </a:lnTo>
                <a:cubicBezTo>
                  <a:pt x="891" y="50554"/>
                  <a:pt x="1104" y="50381"/>
                  <a:pt x="1343" y="50381"/>
                </a:cubicBezTo>
                <a:cubicBezTo>
                  <a:pt x="1636" y="50381"/>
                  <a:pt x="1875" y="50620"/>
                  <a:pt x="1875" y="50913"/>
                </a:cubicBezTo>
                <a:cubicBezTo>
                  <a:pt x="1875" y="51210"/>
                  <a:pt x="1648" y="51445"/>
                  <a:pt x="1366" y="51445"/>
                </a:cubicBezTo>
                <a:cubicBezTo>
                  <a:pt x="1359" y="51445"/>
                  <a:pt x="1351" y="51445"/>
                  <a:pt x="1343" y="51445"/>
                </a:cubicBezTo>
                <a:cubicBezTo>
                  <a:pt x="1104" y="51445"/>
                  <a:pt x="891" y="51285"/>
                  <a:pt x="825" y="51059"/>
                </a:cubicBezTo>
                <a:lnTo>
                  <a:pt x="67" y="51059"/>
                </a:lnTo>
                <a:lnTo>
                  <a:pt x="67" y="52574"/>
                </a:lnTo>
                <a:lnTo>
                  <a:pt x="838" y="52574"/>
                </a:lnTo>
                <a:cubicBezTo>
                  <a:pt x="891" y="52335"/>
                  <a:pt x="1104" y="52176"/>
                  <a:pt x="1343" y="52176"/>
                </a:cubicBezTo>
                <a:cubicBezTo>
                  <a:pt x="1636" y="52176"/>
                  <a:pt x="1875" y="52415"/>
                  <a:pt x="1875" y="52707"/>
                </a:cubicBezTo>
                <a:cubicBezTo>
                  <a:pt x="1875" y="53000"/>
                  <a:pt x="1649" y="53239"/>
                  <a:pt x="1343" y="53239"/>
                </a:cubicBezTo>
                <a:cubicBezTo>
                  <a:pt x="1104" y="53239"/>
                  <a:pt x="891" y="53080"/>
                  <a:pt x="838" y="52840"/>
                </a:cubicBezTo>
                <a:lnTo>
                  <a:pt x="67" y="52840"/>
                </a:lnTo>
                <a:lnTo>
                  <a:pt x="67" y="54422"/>
                </a:lnTo>
                <a:lnTo>
                  <a:pt x="838" y="54422"/>
                </a:lnTo>
                <a:cubicBezTo>
                  <a:pt x="905" y="54196"/>
                  <a:pt x="1117" y="54023"/>
                  <a:pt x="1357" y="54023"/>
                </a:cubicBezTo>
                <a:cubicBezTo>
                  <a:pt x="1649" y="54023"/>
                  <a:pt x="1888" y="54263"/>
                  <a:pt x="1888" y="54555"/>
                </a:cubicBezTo>
                <a:cubicBezTo>
                  <a:pt x="1888" y="54848"/>
                  <a:pt x="1649" y="55087"/>
                  <a:pt x="1357" y="55087"/>
                </a:cubicBezTo>
                <a:cubicBezTo>
                  <a:pt x="1117" y="55087"/>
                  <a:pt x="905" y="54927"/>
                  <a:pt x="838" y="54701"/>
                </a:cubicBezTo>
                <a:lnTo>
                  <a:pt x="54" y="54701"/>
                </a:lnTo>
                <a:lnTo>
                  <a:pt x="54" y="56217"/>
                </a:lnTo>
                <a:lnTo>
                  <a:pt x="851" y="56217"/>
                </a:lnTo>
                <a:cubicBezTo>
                  <a:pt x="905" y="55978"/>
                  <a:pt x="1117" y="55818"/>
                  <a:pt x="1357" y="55818"/>
                </a:cubicBezTo>
                <a:cubicBezTo>
                  <a:pt x="1649" y="55818"/>
                  <a:pt x="1888" y="56057"/>
                  <a:pt x="1888" y="56350"/>
                </a:cubicBezTo>
                <a:cubicBezTo>
                  <a:pt x="1888" y="56642"/>
                  <a:pt x="1649" y="56881"/>
                  <a:pt x="1357" y="56881"/>
                </a:cubicBezTo>
                <a:cubicBezTo>
                  <a:pt x="1117" y="56881"/>
                  <a:pt x="905" y="56722"/>
                  <a:pt x="851" y="56483"/>
                </a:cubicBezTo>
                <a:lnTo>
                  <a:pt x="54" y="56483"/>
                </a:lnTo>
                <a:cubicBezTo>
                  <a:pt x="54" y="56988"/>
                  <a:pt x="54" y="57493"/>
                  <a:pt x="54" y="57998"/>
                </a:cubicBezTo>
                <a:lnTo>
                  <a:pt x="851" y="57998"/>
                </a:lnTo>
                <a:cubicBezTo>
                  <a:pt x="905" y="57772"/>
                  <a:pt x="1117" y="57599"/>
                  <a:pt x="1357" y="57599"/>
                </a:cubicBezTo>
                <a:cubicBezTo>
                  <a:pt x="1649" y="57599"/>
                  <a:pt x="1888" y="57839"/>
                  <a:pt x="1888" y="58131"/>
                </a:cubicBezTo>
                <a:cubicBezTo>
                  <a:pt x="1888" y="58429"/>
                  <a:pt x="1662" y="58663"/>
                  <a:pt x="1380" y="58663"/>
                </a:cubicBezTo>
                <a:cubicBezTo>
                  <a:pt x="1372" y="58663"/>
                  <a:pt x="1364" y="58663"/>
                  <a:pt x="1357" y="58663"/>
                </a:cubicBezTo>
                <a:cubicBezTo>
                  <a:pt x="1117" y="58663"/>
                  <a:pt x="905" y="58503"/>
                  <a:pt x="851" y="58277"/>
                </a:cubicBezTo>
                <a:lnTo>
                  <a:pt x="54" y="58277"/>
                </a:lnTo>
                <a:lnTo>
                  <a:pt x="54" y="59793"/>
                </a:lnTo>
                <a:lnTo>
                  <a:pt x="851" y="59793"/>
                </a:lnTo>
                <a:cubicBezTo>
                  <a:pt x="918" y="59553"/>
                  <a:pt x="1131" y="59394"/>
                  <a:pt x="1370" y="59394"/>
                </a:cubicBezTo>
                <a:cubicBezTo>
                  <a:pt x="1662" y="59394"/>
                  <a:pt x="1902" y="59633"/>
                  <a:pt x="1902" y="59926"/>
                </a:cubicBezTo>
                <a:cubicBezTo>
                  <a:pt x="1902" y="60218"/>
                  <a:pt x="1662" y="60457"/>
                  <a:pt x="1370" y="60457"/>
                </a:cubicBezTo>
                <a:cubicBezTo>
                  <a:pt x="1131" y="60457"/>
                  <a:pt x="918" y="60298"/>
                  <a:pt x="851" y="60059"/>
                </a:cubicBezTo>
                <a:lnTo>
                  <a:pt x="54" y="60059"/>
                </a:lnTo>
                <a:lnTo>
                  <a:pt x="54" y="61574"/>
                </a:lnTo>
                <a:lnTo>
                  <a:pt x="865" y="61574"/>
                </a:lnTo>
                <a:cubicBezTo>
                  <a:pt x="931" y="61348"/>
                  <a:pt x="1131" y="61175"/>
                  <a:pt x="1370" y="61175"/>
                </a:cubicBezTo>
                <a:cubicBezTo>
                  <a:pt x="1676" y="61175"/>
                  <a:pt x="1902" y="61414"/>
                  <a:pt x="1915" y="61707"/>
                </a:cubicBezTo>
                <a:cubicBezTo>
                  <a:pt x="1915" y="62004"/>
                  <a:pt x="1688" y="62239"/>
                  <a:pt x="1394" y="62239"/>
                </a:cubicBezTo>
                <a:cubicBezTo>
                  <a:pt x="1386" y="62239"/>
                  <a:pt x="1378" y="62239"/>
                  <a:pt x="1370" y="62239"/>
                </a:cubicBezTo>
                <a:cubicBezTo>
                  <a:pt x="1131" y="62239"/>
                  <a:pt x="931" y="62079"/>
                  <a:pt x="865" y="61853"/>
                </a:cubicBezTo>
                <a:lnTo>
                  <a:pt x="40" y="61853"/>
                </a:lnTo>
                <a:lnTo>
                  <a:pt x="40" y="63369"/>
                </a:lnTo>
                <a:lnTo>
                  <a:pt x="878" y="63369"/>
                </a:lnTo>
                <a:cubicBezTo>
                  <a:pt x="944" y="63129"/>
                  <a:pt x="1144" y="62970"/>
                  <a:pt x="1396" y="62970"/>
                </a:cubicBezTo>
                <a:cubicBezTo>
                  <a:pt x="1689" y="62970"/>
                  <a:pt x="1928" y="63209"/>
                  <a:pt x="1928" y="63501"/>
                </a:cubicBezTo>
                <a:cubicBezTo>
                  <a:pt x="1928" y="63794"/>
                  <a:pt x="1689" y="64033"/>
                  <a:pt x="1396" y="64033"/>
                </a:cubicBezTo>
                <a:cubicBezTo>
                  <a:pt x="1144" y="64033"/>
                  <a:pt x="944" y="63874"/>
                  <a:pt x="878" y="63634"/>
                </a:cubicBezTo>
                <a:lnTo>
                  <a:pt x="40" y="63634"/>
                </a:lnTo>
                <a:lnTo>
                  <a:pt x="40" y="65150"/>
                </a:lnTo>
                <a:lnTo>
                  <a:pt x="878" y="65150"/>
                </a:lnTo>
                <a:cubicBezTo>
                  <a:pt x="944" y="64924"/>
                  <a:pt x="1144" y="64751"/>
                  <a:pt x="1396" y="64751"/>
                </a:cubicBezTo>
                <a:cubicBezTo>
                  <a:pt x="1689" y="64751"/>
                  <a:pt x="1928" y="64990"/>
                  <a:pt x="1928" y="65296"/>
                </a:cubicBezTo>
                <a:cubicBezTo>
                  <a:pt x="1928" y="65588"/>
                  <a:pt x="1689" y="65828"/>
                  <a:pt x="1396" y="65828"/>
                </a:cubicBezTo>
                <a:cubicBezTo>
                  <a:pt x="1144" y="65814"/>
                  <a:pt x="944" y="65655"/>
                  <a:pt x="878" y="65429"/>
                </a:cubicBezTo>
                <a:lnTo>
                  <a:pt x="40" y="65429"/>
                </a:lnTo>
                <a:lnTo>
                  <a:pt x="40" y="66944"/>
                </a:lnTo>
                <a:lnTo>
                  <a:pt x="878" y="66944"/>
                </a:lnTo>
                <a:cubicBezTo>
                  <a:pt x="944" y="66705"/>
                  <a:pt x="1144" y="66546"/>
                  <a:pt x="1396" y="66546"/>
                </a:cubicBezTo>
                <a:cubicBezTo>
                  <a:pt x="1689" y="66546"/>
                  <a:pt x="1928" y="66785"/>
                  <a:pt x="1928" y="67077"/>
                </a:cubicBezTo>
                <a:cubicBezTo>
                  <a:pt x="1928" y="67370"/>
                  <a:pt x="1689" y="67609"/>
                  <a:pt x="1396" y="67609"/>
                </a:cubicBezTo>
                <a:cubicBezTo>
                  <a:pt x="1144" y="67609"/>
                  <a:pt x="944" y="67450"/>
                  <a:pt x="878" y="67210"/>
                </a:cubicBezTo>
                <a:lnTo>
                  <a:pt x="40" y="67210"/>
                </a:lnTo>
                <a:lnTo>
                  <a:pt x="40" y="68726"/>
                </a:lnTo>
                <a:lnTo>
                  <a:pt x="891" y="68726"/>
                </a:lnTo>
                <a:cubicBezTo>
                  <a:pt x="944" y="68500"/>
                  <a:pt x="1157" y="68327"/>
                  <a:pt x="1396" y="68327"/>
                </a:cubicBezTo>
                <a:cubicBezTo>
                  <a:pt x="1689" y="68327"/>
                  <a:pt x="1928" y="68566"/>
                  <a:pt x="1928" y="68872"/>
                </a:cubicBezTo>
                <a:cubicBezTo>
                  <a:pt x="1928" y="69164"/>
                  <a:pt x="1689" y="69404"/>
                  <a:pt x="1396" y="69404"/>
                </a:cubicBezTo>
                <a:cubicBezTo>
                  <a:pt x="1157" y="69390"/>
                  <a:pt x="944" y="69231"/>
                  <a:pt x="891" y="69005"/>
                </a:cubicBezTo>
                <a:lnTo>
                  <a:pt x="40" y="69005"/>
                </a:lnTo>
                <a:lnTo>
                  <a:pt x="40" y="69829"/>
                </a:lnTo>
                <a:cubicBezTo>
                  <a:pt x="40" y="69988"/>
                  <a:pt x="54" y="70135"/>
                  <a:pt x="67" y="70281"/>
                </a:cubicBezTo>
                <a:lnTo>
                  <a:pt x="7591" y="70281"/>
                </a:lnTo>
                <a:cubicBezTo>
                  <a:pt x="8662" y="70281"/>
                  <a:pt x="9743" y="70266"/>
                  <a:pt x="10825" y="70266"/>
                </a:cubicBezTo>
                <a:cubicBezTo>
                  <a:pt x="11771" y="70266"/>
                  <a:pt x="12716" y="70277"/>
                  <a:pt x="13653" y="70321"/>
                </a:cubicBezTo>
                <a:cubicBezTo>
                  <a:pt x="13639" y="70188"/>
                  <a:pt x="13639" y="70055"/>
                  <a:pt x="13653" y="69922"/>
                </a:cubicBezTo>
                <a:cubicBezTo>
                  <a:pt x="13666" y="69683"/>
                  <a:pt x="13706" y="69457"/>
                  <a:pt x="13732" y="69231"/>
                </a:cubicBezTo>
                <a:cubicBezTo>
                  <a:pt x="13772" y="69005"/>
                  <a:pt x="13786" y="68766"/>
                  <a:pt x="13812" y="68540"/>
                </a:cubicBezTo>
                <a:cubicBezTo>
                  <a:pt x="13865" y="68141"/>
                  <a:pt x="13919" y="67755"/>
                  <a:pt x="13932" y="67370"/>
                </a:cubicBezTo>
                <a:cubicBezTo>
                  <a:pt x="13932" y="66984"/>
                  <a:pt x="13919" y="66585"/>
                  <a:pt x="13865" y="66200"/>
                </a:cubicBezTo>
                <a:cubicBezTo>
                  <a:pt x="13839" y="65814"/>
                  <a:pt x="13812" y="65429"/>
                  <a:pt x="13799" y="65030"/>
                </a:cubicBezTo>
                <a:cubicBezTo>
                  <a:pt x="13759" y="64272"/>
                  <a:pt x="13772" y="63501"/>
                  <a:pt x="13812" y="62744"/>
                </a:cubicBezTo>
                <a:cubicBezTo>
                  <a:pt x="13839" y="62345"/>
                  <a:pt x="13865" y="61959"/>
                  <a:pt x="13865" y="61561"/>
                </a:cubicBezTo>
                <a:cubicBezTo>
                  <a:pt x="13879" y="61162"/>
                  <a:pt x="13865" y="60776"/>
                  <a:pt x="13892" y="60391"/>
                </a:cubicBezTo>
                <a:cubicBezTo>
                  <a:pt x="13905" y="60005"/>
                  <a:pt x="13958" y="59633"/>
                  <a:pt x="13945" y="59248"/>
                </a:cubicBezTo>
                <a:cubicBezTo>
                  <a:pt x="13932" y="58889"/>
                  <a:pt x="13879" y="58530"/>
                  <a:pt x="13799" y="58184"/>
                </a:cubicBezTo>
                <a:cubicBezTo>
                  <a:pt x="13719" y="57839"/>
                  <a:pt x="13653" y="57480"/>
                  <a:pt x="13613" y="57121"/>
                </a:cubicBezTo>
                <a:cubicBezTo>
                  <a:pt x="13586" y="56788"/>
                  <a:pt x="13586" y="56443"/>
                  <a:pt x="13613" y="56110"/>
                </a:cubicBezTo>
                <a:cubicBezTo>
                  <a:pt x="13626" y="55765"/>
                  <a:pt x="13679" y="55419"/>
                  <a:pt x="13759" y="55074"/>
                </a:cubicBezTo>
                <a:cubicBezTo>
                  <a:pt x="13825" y="54755"/>
                  <a:pt x="13958" y="54436"/>
                  <a:pt x="13985" y="54103"/>
                </a:cubicBezTo>
                <a:cubicBezTo>
                  <a:pt x="14038" y="53425"/>
                  <a:pt x="13546" y="52987"/>
                  <a:pt x="13573" y="52295"/>
                </a:cubicBezTo>
                <a:cubicBezTo>
                  <a:pt x="13586" y="51551"/>
                  <a:pt x="13852" y="50846"/>
                  <a:pt x="13945" y="50115"/>
                </a:cubicBezTo>
                <a:cubicBezTo>
                  <a:pt x="13998" y="49637"/>
                  <a:pt x="14012" y="49171"/>
                  <a:pt x="13998" y="48693"/>
                </a:cubicBezTo>
                <a:cubicBezTo>
                  <a:pt x="13945" y="46632"/>
                  <a:pt x="13852" y="44559"/>
                  <a:pt x="13693" y="42485"/>
                </a:cubicBezTo>
                <a:cubicBezTo>
                  <a:pt x="13666" y="41807"/>
                  <a:pt x="13573" y="41129"/>
                  <a:pt x="13427" y="40464"/>
                </a:cubicBezTo>
                <a:cubicBezTo>
                  <a:pt x="13294" y="39999"/>
                  <a:pt x="13174" y="39534"/>
                  <a:pt x="13081" y="39055"/>
                </a:cubicBezTo>
                <a:cubicBezTo>
                  <a:pt x="13028" y="38510"/>
                  <a:pt x="13054" y="37965"/>
                  <a:pt x="13134" y="37434"/>
                </a:cubicBezTo>
                <a:cubicBezTo>
                  <a:pt x="13227" y="36556"/>
                  <a:pt x="13334" y="35679"/>
                  <a:pt x="13639" y="34868"/>
                </a:cubicBezTo>
                <a:cubicBezTo>
                  <a:pt x="13825" y="34389"/>
                  <a:pt x="13892" y="33884"/>
                  <a:pt x="13865" y="33366"/>
                </a:cubicBezTo>
                <a:cubicBezTo>
                  <a:pt x="13839" y="32887"/>
                  <a:pt x="13746" y="32395"/>
                  <a:pt x="13719" y="31917"/>
                </a:cubicBezTo>
                <a:cubicBezTo>
                  <a:pt x="13706" y="31332"/>
                  <a:pt x="13732" y="30747"/>
                  <a:pt x="13786" y="30162"/>
                </a:cubicBezTo>
                <a:cubicBezTo>
                  <a:pt x="13892" y="28766"/>
                  <a:pt x="13799" y="27371"/>
                  <a:pt x="13719" y="25975"/>
                </a:cubicBezTo>
                <a:cubicBezTo>
                  <a:pt x="13706" y="25496"/>
                  <a:pt x="13639" y="25004"/>
                  <a:pt x="13493" y="24539"/>
                </a:cubicBezTo>
                <a:cubicBezTo>
                  <a:pt x="13360" y="24140"/>
                  <a:pt x="13108" y="23742"/>
                  <a:pt x="13108" y="23303"/>
                </a:cubicBezTo>
                <a:cubicBezTo>
                  <a:pt x="13108" y="23064"/>
                  <a:pt x="13148" y="23037"/>
                  <a:pt x="13028" y="22878"/>
                </a:cubicBezTo>
                <a:cubicBezTo>
                  <a:pt x="12961" y="22784"/>
                  <a:pt x="12829" y="22731"/>
                  <a:pt x="12749" y="22638"/>
                </a:cubicBezTo>
                <a:cubicBezTo>
                  <a:pt x="12456" y="22306"/>
                  <a:pt x="12536" y="21894"/>
                  <a:pt x="12722" y="21522"/>
                </a:cubicBezTo>
                <a:cubicBezTo>
                  <a:pt x="12908" y="21149"/>
                  <a:pt x="13241" y="20884"/>
                  <a:pt x="13387" y="20498"/>
                </a:cubicBezTo>
                <a:cubicBezTo>
                  <a:pt x="13506" y="20086"/>
                  <a:pt x="13573" y="19661"/>
                  <a:pt x="13573" y="19235"/>
                </a:cubicBezTo>
                <a:cubicBezTo>
                  <a:pt x="13865" y="13891"/>
                  <a:pt x="13932" y="8561"/>
                  <a:pt x="13799" y="3217"/>
                </a:cubicBezTo>
                <a:cubicBezTo>
                  <a:pt x="13772" y="2419"/>
                  <a:pt x="13746" y="1608"/>
                  <a:pt x="13998" y="851"/>
                </a:cubicBezTo>
                <a:cubicBezTo>
                  <a:pt x="14078" y="705"/>
                  <a:pt x="14091" y="545"/>
                  <a:pt x="14065" y="386"/>
                </a:cubicBezTo>
                <a:cubicBezTo>
                  <a:pt x="13958" y="93"/>
                  <a:pt x="12961" y="173"/>
                  <a:pt x="12709" y="146"/>
                </a:cubicBezTo>
                <a:cubicBezTo>
                  <a:pt x="12190" y="80"/>
                  <a:pt x="11659" y="53"/>
                  <a:pt x="11127" y="40"/>
                </a:cubicBezTo>
                <a:cubicBezTo>
                  <a:pt x="10864" y="38"/>
                  <a:pt x="10588" y="37"/>
                  <a:pt x="10301" y="37"/>
                </a:cubicBezTo>
                <a:cubicBezTo>
                  <a:pt x="8507" y="37"/>
                  <a:pt x="6289" y="76"/>
                  <a:pt x="4201" y="76"/>
                </a:cubicBezTo>
                <a:cubicBezTo>
                  <a:pt x="2807" y="76"/>
                  <a:pt x="1472" y="58"/>
                  <a:pt x="36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3" name="Google Shape;413;p44"/>
          <p:cNvGrpSpPr/>
          <p:nvPr/>
        </p:nvGrpSpPr>
        <p:grpSpPr>
          <a:xfrm>
            <a:off x="-449617" y="4152065"/>
            <a:ext cx="2806253" cy="2471816"/>
            <a:chOff x="-449617" y="4152065"/>
            <a:chExt cx="2806253" cy="2471816"/>
          </a:xfrm>
        </p:grpSpPr>
        <p:sp>
          <p:nvSpPr>
            <p:cNvPr id="414" name="Google Shape;414;p44"/>
            <p:cNvSpPr/>
            <p:nvPr/>
          </p:nvSpPr>
          <p:spPr>
            <a:xfrm rot="648443">
              <a:off x="-3472" y="4338070"/>
              <a:ext cx="2182600" cy="2099805"/>
            </a:xfrm>
            <a:custGeom>
              <a:avLst/>
              <a:gdLst/>
              <a:ahLst/>
              <a:cxnLst/>
              <a:rect l="l" t="t" r="r" b="b"/>
              <a:pathLst>
                <a:path w="18664" h="17956" extrusionOk="0">
                  <a:moveTo>
                    <a:pt x="0" y="0"/>
                  </a:moveTo>
                  <a:cubicBezTo>
                    <a:pt x="67" y="0"/>
                    <a:pt x="213" y="5690"/>
                    <a:pt x="226" y="6235"/>
                  </a:cubicBezTo>
                  <a:cubicBezTo>
                    <a:pt x="266" y="8016"/>
                    <a:pt x="279" y="9797"/>
                    <a:pt x="266" y="11578"/>
                  </a:cubicBezTo>
                  <a:cubicBezTo>
                    <a:pt x="266" y="12389"/>
                    <a:pt x="253" y="13200"/>
                    <a:pt x="226" y="14024"/>
                  </a:cubicBezTo>
                  <a:cubicBezTo>
                    <a:pt x="200" y="14755"/>
                    <a:pt x="107" y="15526"/>
                    <a:pt x="133" y="16258"/>
                  </a:cubicBezTo>
                  <a:lnTo>
                    <a:pt x="133" y="16284"/>
                  </a:lnTo>
                  <a:cubicBezTo>
                    <a:pt x="149" y="16281"/>
                    <a:pt x="163" y="16280"/>
                    <a:pt x="175" y="16280"/>
                  </a:cubicBezTo>
                  <a:cubicBezTo>
                    <a:pt x="278" y="16280"/>
                    <a:pt x="278" y="16371"/>
                    <a:pt x="373" y="16430"/>
                  </a:cubicBezTo>
                  <a:cubicBezTo>
                    <a:pt x="386" y="16444"/>
                    <a:pt x="412" y="16444"/>
                    <a:pt x="426" y="16457"/>
                  </a:cubicBezTo>
                  <a:cubicBezTo>
                    <a:pt x="479" y="16469"/>
                    <a:pt x="536" y="16476"/>
                    <a:pt x="593" y="16476"/>
                  </a:cubicBezTo>
                  <a:cubicBezTo>
                    <a:pt x="662" y="16476"/>
                    <a:pt x="732" y="16466"/>
                    <a:pt x="798" y="16444"/>
                  </a:cubicBezTo>
                  <a:cubicBezTo>
                    <a:pt x="817" y="16434"/>
                    <a:pt x="836" y="16425"/>
                    <a:pt x="850" y="16425"/>
                  </a:cubicBezTo>
                  <a:cubicBezTo>
                    <a:pt x="855" y="16425"/>
                    <a:pt x="861" y="16427"/>
                    <a:pt x="864" y="16430"/>
                  </a:cubicBezTo>
                  <a:cubicBezTo>
                    <a:pt x="891" y="16430"/>
                    <a:pt x="904" y="16457"/>
                    <a:pt x="918" y="16484"/>
                  </a:cubicBezTo>
                  <a:cubicBezTo>
                    <a:pt x="977" y="16569"/>
                    <a:pt x="1075" y="16594"/>
                    <a:pt x="1177" y="16594"/>
                  </a:cubicBezTo>
                  <a:cubicBezTo>
                    <a:pt x="1233" y="16594"/>
                    <a:pt x="1291" y="16586"/>
                    <a:pt x="1343" y="16577"/>
                  </a:cubicBezTo>
                  <a:cubicBezTo>
                    <a:pt x="1371" y="16567"/>
                    <a:pt x="1399" y="16558"/>
                    <a:pt x="1428" y="16558"/>
                  </a:cubicBezTo>
                  <a:cubicBezTo>
                    <a:pt x="1439" y="16558"/>
                    <a:pt x="1451" y="16559"/>
                    <a:pt x="1463" y="16563"/>
                  </a:cubicBezTo>
                  <a:cubicBezTo>
                    <a:pt x="1516" y="16577"/>
                    <a:pt x="1569" y="16590"/>
                    <a:pt x="1609" y="16617"/>
                  </a:cubicBezTo>
                  <a:cubicBezTo>
                    <a:pt x="1642" y="16629"/>
                    <a:pt x="1678" y="16634"/>
                    <a:pt x="1717" y="16634"/>
                  </a:cubicBezTo>
                  <a:cubicBezTo>
                    <a:pt x="1926" y="16634"/>
                    <a:pt x="2200" y="16477"/>
                    <a:pt x="2380" y="16444"/>
                  </a:cubicBezTo>
                  <a:cubicBezTo>
                    <a:pt x="2442" y="16431"/>
                    <a:pt x="2491" y="16426"/>
                    <a:pt x="2531" y="16426"/>
                  </a:cubicBezTo>
                  <a:cubicBezTo>
                    <a:pt x="2708" y="16426"/>
                    <a:pt x="2722" y="16530"/>
                    <a:pt x="2938" y="16617"/>
                  </a:cubicBezTo>
                  <a:cubicBezTo>
                    <a:pt x="2985" y="16626"/>
                    <a:pt x="3025" y="16635"/>
                    <a:pt x="3064" y="16635"/>
                  </a:cubicBezTo>
                  <a:cubicBezTo>
                    <a:pt x="3080" y="16635"/>
                    <a:pt x="3095" y="16634"/>
                    <a:pt x="3111" y="16630"/>
                  </a:cubicBezTo>
                  <a:cubicBezTo>
                    <a:pt x="3403" y="16630"/>
                    <a:pt x="3669" y="16803"/>
                    <a:pt x="3789" y="17068"/>
                  </a:cubicBezTo>
                  <a:cubicBezTo>
                    <a:pt x="3815" y="17122"/>
                    <a:pt x="3842" y="17175"/>
                    <a:pt x="3895" y="17201"/>
                  </a:cubicBezTo>
                  <a:cubicBezTo>
                    <a:pt x="3905" y="17204"/>
                    <a:pt x="3916" y="17205"/>
                    <a:pt x="3927" y="17205"/>
                  </a:cubicBezTo>
                  <a:cubicBezTo>
                    <a:pt x="3973" y="17205"/>
                    <a:pt x="4025" y="17186"/>
                    <a:pt x="4068" y="17175"/>
                  </a:cubicBezTo>
                  <a:cubicBezTo>
                    <a:pt x="4085" y="17172"/>
                    <a:pt x="4101" y="17171"/>
                    <a:pt x="4118" y="17171"/>
                  </a:cubicBezTo>
                  <a:cubicBezTo>
                    <a:pt x="4224" y="17171"/>
                    <a:pt x="4330" y="17224"/>
                    <a:pt x="4436" y="17224"/>
                  </a:cubicBezTo>
                  <a:cubicBezTo>
                    <a:pt x="4460" y="17224"/>
                    <a:pt x="4483" y="17221"/>
                    <a:pt x="4507" y="17215"/>
                  </a:cubicBezTo>
                  <a:cubicBezTo>
                    <a:pt x="4600" y="17188"/>
                    <a:pt x="4666" y="17082"/>
                    <a:pt x="4786" y="17068"/>
                  </a:cubicBezTo>
                  <a:cubicBezTo>
                    <a:pt x="4791" y="17068"/>
                    <a:pt x="4797" y="17067"/>
                    <a:pt x="4803" y="17067"/>
                  </a:cubicBezTo>
                  <a:cubicBezTo>
                    <a:pt x="4903" y="17067"/>
                    <a:pt x="5005" y="17175"/>
                    <a:pt x="5118" y="17175"/>
                  </a:cubicBezTo>
                  <a:cubicBezTo>
                    <a:pt x="5171" y="17162"/>
                    <a:pt x="5238" y="17135"/>
                    <a:pt x="5304" y="17122"/>
                  </a:cubicBezTo>
                  <a:cubicBezTo>
                    <a:pt x="5319" y="17120"/>
                    <a:pt x="5334" y="17120"/>
                    <a:pt x="5349" y="17120"/>
                  </a:cubicBezTo>
                  <a:cubicBezTo>
                    <a:pt x="5480" y="17120"/>
                    <a:pt x="5609" y="17171"/>
                    <a:pt x="5716" y="17255"/>
                  </a:cubicBezTo>
                  <a:cubicBezTo>
                    <a:pt x="5996" y="17388"/>
                    <a:pt x="6248" y="17334"/>
                    <a:pt x="6514" y="17414"/>
                  </a:cubicBezTo>
                  <a:cubicBezTo>
                    <a:pt x="6674" y="17481"/>
                    <a:pt x="6740" y="17640"/>
                    <a:pt x="6939" y="17680"/>
                  </a:cubicBezTo>
                  <a:cubicBezTo>
                    <a:pt x="7050" y="17691"/>
                    <a:pt x="7160" y="17697"/>
                    <a:pt x="7269" y="17697"/>
                  </a:cubicBezTo>
                  <a:cubicBezTo>
                    <a:pt x="7423" y="17697"/>
                    <a:pt x="7576" y="17685"/>
                    <a:pt x="7724" y="17653"/>
                  </a:cubicBezTo>
                  <a:cubicBezTo>
                    <a:pt x="7759" y="17653"/>
                    <a:pt x="7795" y="17647"/>
                    <a:pt x="7826" y="17647"/>
                  </a:cubicBezTo>
                  <a:cubicBezTo>
                    <a:pt x="7842" y="17647"/>
                    <a:pt x="7857" y="17649"/>
                    <a:pt x="7870" y="17653"/>
                  </a:cubicBezTo>
                  <a:cubicBezTo>
                    <a:pt x="7936" y="17653"/>
                    <a:pt x="7990" y="17680"/>
                    <a:pt x="8043" y="17707"/>
                  </a:cubicBezTo>
                  <a:cubicBezTo>
                    <a:pt x="8136" y="17742"/>
                    <a:pt x="8218" y="17754"/>
                    <a:pt x="8297" y="17754"/>
                  </a:cubicBezTo>
                  <a:cubicBezTo>
                    <a:pt x="8455" y="17754"/>
                    <a:pt x="8597" y="17707"/>
                    <a:pt x="8774" y="17707"/>
                  </a:cubicBezTo>
                  <a:cubicBezTo>
                    <a:pt x="8814" y="17707"/>
                    <a:pt x="8854" y="17720"/>
                    <a:pt x="8893" y="17733"/>
                  </a:cubicBezTo>
                  <a:cubicBezTo>
                    <a:pt x="8994" y="17756"/>
                    <a:pt x="9099" y="17771"/>
                    <a:pt x="9206" y="17771"/>
                  </a:cubicBezTo>
                  <a:cubicBezTo>
                    <a:pt x="9283" y="17771"/>
                    <a:pt x="9361" y="17763"/>
                    <a:pt x="9438" y="17746"/>
                  </a:cubicBezTo>
                  <a:cubicBezTo>
                    <a:pt x="9492" y="17736"/>
                    <a:pt x="9537" y="17699"/>
                    <a:pt x="9594" y="17699"/>
                  </a:cubicBezTo>
                  <a:cubicBezTo>
                    <a:pt x="9608" y="17699"/>
                    <a:pt x="9622" y="17701"/>
                    <a:pt x="9638" y="17707"/>
                  </a:cubicBezTo>
                  <a:cubicBezTo>
                    <a:pt x="9718" y="17720"/>
                    <a:pt x="9731" y="17813"/>
                    <a:pt x="9797" y="17813"/>
                  </a:cubicBezTo>
                  <a:cubicBezTo>
                    <a:pt x="9851" y="17813"/>
                    <a:pt x="9890" y="17760"/>
                    <a:pt x="9930" y="17720"/>
                  </a:cubicBezTo>
                  <a:cubicBezTo>
                    <a:pt x="9948" y="17694"/>
                    <a:pt x="9982" y="17674"/>
                    <a:pt x="10015" y="17674"/>
                  </a:cubicBezTo>
                  <a:cubicBezTo>
                    <a:pt x="10032" y="17674"/>
                    <a:pt x="10049" y="17679"/>
                    <a:pt x="10063" y="17693"/>
                  </a:cubicBezTo>
                  <a:cubicBezTo>
                    <a:pt x="10103" y="17733"/>
                    <a:pt x="10077" y="17733"/>
                    <a:pt x="10090" y="17760"/>
                  </a:cubicBezTo>
                  <a:cubicBezTo>
                    <a:pt x="10143" y="17866"/>
                    <a:pt x="10382" y="17813"/>
                    <a:pt x="10382" y="17933"/>
                  </a:cubicBezTo>
                  <a:cubicBezTo>
                    <a:pt x="10463" y="17863"/>
                    <a:pt x="10563" y="17794"/>
                    <a:pt x="10667" y="17794"/>
                  </a:cubicBezTo>
                  <a:cubicBezTo>
                    <a:pt x="10683" y="17794"/>
                    <a:pt x="10699" y="17796"/>
                    <a:pt x="10715" y="17800"/>
                  </a:cubicBezTo>
                  <a:cubicBezTo>
                    <a:pt x="10747" y="17821"/>
                    <a:pt x="10780" y="17843"/>
                    <a:pt x="10812" y="17843"/>
                  </a:cubicBezTo>
                  <a:cubicBezTo>
                    <a:pt x="10820" y="17843"/>
                    <a:pt x="10827" y="17842"/>
                    <a:pt x="10834" y="17839"/>
                  </a:cubicBezTo>
                  <a:cubicBezTo>
                    <a:pt x="10874" y="17839"/>
                    <a:pt x="10901" y="17800"/>
                    <a:pt x="10941" y="17786"/>
                  </a:cubicBezTo>
                  <a:cubicBezTo>
                    <a:pt x="10951" y="17783"/>
                    <a:pt x="10960" y="17782"/>
                    <a:pt x="10970" y="17782"/>
                  </a:cubicBezTo>
                  <a:cubicBezTo>
                    <a:pt x="11040" y="17782"/>
                    <a:pt x="11112" y="17854"/>
                    <a:pt x="11193" y="17866"/>
                  </a:cubicBezTo>
                  <a:cubicBezTo>
                    <a:pt x="11326" y="17866"/>
                    <a:pt x="11379" y="17720"/>
                    <a:pt x="11446" y="17614"/>
                  </a:cubicBezTo>
                  <a:cubicBezTo>
                    <a:pt x="11486" y="17520"/>
                    <a:pt x="11565" y="17454"/>
                    <a:pt x="11658" y="17401"/>
                  </a:cubicBezTo>
                  <a:cubicBezTo>
                    <a:pt x="11707" y="17392"/>
                    <a:pt x="11757" y="17388"/>
                    <a:pt x="11808" y="17388"/>
                  </a:cubicBezTo>
                  <a:cubicBezTo>
                    <a:pt x="11908" y="17388"/>
                    <a:pt x="12009" y="17405"/>
                    <a:pt x="12097" y="17441"/>
                  </a:cubicBezTo>
                  <a:lnTo>
                    <a:pt x="12190" y="17481"/>
                  </a:lnTo>
                  <a:lnTo>
                    <a:pt x="12323" y="17534"/>
                  </a:lnTo>
                  <a:cubicBezTo>
                    <a:pt x="12350" y="17534"/>
                    <a:pt x="12363" y="17547"/>
                    <a:pt x="12390" y="17574"/>
                  </a:cubicBezTo>
                  <a:cubicBezTo>
                    <a:pt x="12416" y="17587"/>
                    <a:pt x="12429" y="17614"/>
                    <a:pt x="12456" y="17640"/>
                  </a:cubicBezTo>
                  <a:cubicBezTo>
                    <a:pt x="12483" y="17653"/>
                    <a:pt x="12523" y="17667"/>
                    <a:pt x="12562" y="17680"/>
                  </a:cubicBezTo>
                  <a:lnTo>
                    <a:pt x="12775" y="17720"/>
                  </a:lnTo>
                  <a:cubicBezTo>
                    <a:pt x="12822" y="17733"/>
                    <a:pt x="12871" y="17740"/>
                    <a:pt x="12921" y="17740"/>
                  </a:cubicBezTo>
                  <a:cubicBezTo>
                    <a:pt x="12971" y="17740"/>
                    <a:pt x="13021" y="17733"/>
                    <a:pt x="13068" y="17720"/>
                  </a:cubicBezTo>
                  <a:cubicBezTo>
                    <a:pt x="13081" y="17720"/>
                    <a:pt x="13107" y="17707"/>
                    <a:pt x="13121" y="17707"/>
                  </a:cubicBezTo>
                  <a:cubicBezTo>
                    <a:pt x="13147" y="17707"/>
                    <a:pt x="13174" y="17720"/>
                    <a:pt x="13187" y="17733"/>
                  </a:cubicBezTo>
                  <a:cubicBezTo>
                    <a:pt x="13226" y="17758"/>
                    <a:pt x="13264" y="17769"/>
                    <a:pt x="13299" y="17769"/>
                  </a:cubicBezTo>
                  <a:cubicBezTo>
                    <a:pt x="13435" y="17769"/>
                    <a:pt x="13550" y="17621"/>
                    <a:pt x="13666" y="17547"/>
                  </a:cubicBezTo>
                  <a:cubicBezTo>
                    <a:pt x="13759" y="17481"/>
                    <a:pt x="13785" y="17441"/>
                    <a:pt x="13892" y="17427"/>
                  </a:cubicBezTo>
                  <a:cubicBezTo>
                    <a:pt x="13896" y="17427"/>
                    <a:pt x="13901" y="17426"/>
                    <a:pt x="13905" y="17426"/>
                  </a:cubicBezTo>
                  <a:cubicBezTo>
                    <a:pt x="13971" y="17426"/>
                    <a:pt x="14011" y="17499"/>
                    <a:pt x="14080" y="17499"/>
                  </a:cubicBezTo>
                  <a:cubicBezTo>
                    <a:pt x="14099" y="17499"/>
                    <a:pt x="14120" y="17494"/>
                    <a:pt x="14144" y="17481"/>
                  </a:cubicBezTo>
                  <a:cubicBezTo>
                    <a:pt x="14264" y="17414"/>
                    <a:pt x="14277" y="17241"/>
                    <a:pt x="14397" y="17228"/>
                  </a:cubicBezTo>
                  <a:cubicBezTo>
                    <a:pt x="14477" y="17228"/>
                    <a:pt x="14543" y="17281"/>
                    <a:pt x="14570" y="17348"/>
                  </a:cubicBezTo>
                  <a:cubicBezTo>
                    <a:pt x="14709" y="17627"/>
                    <a:pt x="15119" y="17877"/>
                    <a:pt x="15489" y="17877"/>
                  </a:cubicBezTo>
                  <a:cubicBezTo>
                    <a:pt x="15612" y="17877"/>
                    <a:pt x="15730" y="17849"/>
                    <a:pt x="15833" y="17786"/>
                  </a:cubicBezTo>
                  <a:cubicBezTo>
                    <a:pt x="15924" y="17729"/>
                    <a:pt x="16016" y="17632"/>
                    <a:pt x="16116" y="17632"/>
                  </a:cubicBezTo>
                  <a:cubicBezTo>
                    <a:pt x="16132" y="17632"/>
                    <a:pt x="16148" y="17635"/>
                    <a:pt x="16165" y="17640"/>
                  </a:cubicBezTo>
                  <a:cubicBezTo>
                    <a:pt x="16205" y="17640"/>
                    <a:pt x="16245" y="17680"/>
                    <a:pt x="16284" y="17680"/>
                  </a:cubicBezTo>
                  <a:cubicBezTo>
                    <a:pt x="16295" y="17682"/>
                    <a:pt x="16305" y="17683"/>
                    <a:pt x="16315" y="17683"/>
                  </a:cubicBezTo>
                  <a:cubicBezTo>
                    <a:pt x="16477" y="17683"/>
                    <a:pt x="16535" y="17385"/>
                    <a:pt x="16723" y="17348"/>
                  </a:cubicBezTo>
                  <a:cubicBezTo>
                    <a:pt x="16735" y="17345"/>
                    <a:pt x="16747" y="17344"/>
                    <a:pt x="16759" y="17344"/>
                  </a:cubicBezTo>
                  <a:cubicBezTo>
                    <a:pt x="16965" y="17344"/>
                    <a:pt x="17073" y="17749"/>
                    <a:pt x="17292" y="17749"/>
                  </a:cubicBezTo>
                  <a:cubicBezTo>
                    <a:pt x="17302" y="17749"/>
                    <a:pt x="17311" y="17748"/>
                    <a:pt x="17321" y="17746"/>
                  </a:cubicBezTo>
                  <a:cubicBezTo>
                    <a:pt x="17361" y="17733"/>
                    <a:pt x="17401" y="17720"/>
                    <a:pt x="17454" y="17707"/>
                  </a:cubicBezTo>
                  <a:cubicBezTo>
                    <a:pt x="17507" y="17720"/>
                    <a:pt x="17547" y="17746"/>
                    <a:pt x="17587" y="17786"/>
                  </a:cubicBezTo>
                  <a:cubicBezTo>
                    <a:pt x="17688" y="17879"/>
                    <a:pt x="17890" y="17955"/>
                    <a:pt x="18072" y="17955"/>
                  </a:cubicBezTo>
                  <a:cubicBezTo>
                    <a:pt x="18178" y="17955"/>
                    <a:pt x="18277" y="17930"/>
                    <a:pt x="18345" y="17866"/>
                  </a:cubicBezTo>
                  <a:cubicBezTo>
                    <a:pt x="18531" y="17693"/>
                    <a:pt x="18451" y="17281"/>
                    <a:pt x="18465" y="17055"/>
                  </a:cubicBezTo>
                  <a:cubicBezTo>
                    <a:pt x="18504" y="16470"/>
                    <a:pt x="18531" y="15872"/>
                    <a:pt x="18558" y="15274"/>
                  </a:cubicBezTo>
                  <a:cubicBezTo>
                    <a:pt x="18597" y="13998"/>
                    <a:pt x="18624" y="12722"/>
                    <a:pt x="18637" y="11432"/>
                  </a:cubicBezTo>
                  <a:cubicBezTo>
                    <a:pt x="18664" y="7617"/>
                    <a:pt x="18558" y="3815"/>
                    <a:pt x="18398" y="0"/>
                  </a:cubicBezTo>
                  <a:lnTo>
                    <a:pt x="17574" y="0"/>
                  </a:lnTo>
                  <a:lnTo>
                    <a:pt x="17574" y="718"/>
                  </a:lnTo>
                  <a:cubicBezTo>
                    <a:pt x="17773" y="771"/>
                    <a:pt x="17920" y="957"/>
                    <a:pt x="17920" y="1170"/>
                  </a:cubicBezTo>
                  <a:cubicBezTo>
                    <a:pt x="17920" y="1436"/>
                    <a:pt x="17707" y="1662"/>
                    <a:pt x="17441" y="1662"/>
                  </a:cubicBezTo>
                  <a:cubicBezTo>
                    <a:pt x="17175" y="1662"/>
                    <a:pt x="16962" y="1436"/>
                    <a:pt x="16962" y="1170"/>
                  </a:cubicBezTo>
                  <a:cubicBezTo>
                    <a:pt x="16962" y="957"/>
                    <a:pt x="17109" y="771"/>
                    <a:pt x="17321" y="718"/>
                  </a:cubicBezTo>
                  <a:lnTo>
                    <a:pt x="17321" y="0"/>
                  </a:lnTo>
                  <a:lnTo>
                    <a:pt x="15952" y="0"/>
                  </a:lnTo>
                  <a:lnTo>
                    <a:pt x="15952" y="718"/>
                  </a:lnTo>
                  <a:cubicBezTo>
                    <a:pt x="16165" y="771"/>
                    <a:pt x="16311" y="957"/>
                    <a:pt x="16311" y="1170"/>
                  </a:cubicBezTo>
                  <a:cubicBezTo>
                    <a:pt x="16311" y="1436"/>
                    <a:pt x="16098" y="1662"/>
                    <a:pt x="15833" y="1662"/>
                  </a:cubicBezTo>
                  <a:cubicBezTo>
                    <a:pt x="15567" y="1662"/>
                    <a:pt x="15341" y="1436"/>
                    <a:pt x="15341" y="1170"/>
                  </a:cubicBezTo>
                  <a:cubicBezTo>
                    <a:pt x="15341" y="957"/>
                    <a:pt x="15487" y="771"/>
                    <a:pt x="15700" y="718"/>
                  </a:cubicBezTo>
                  <a:lnTo>
                    <a:pt x="15700" y="0"/>
                  </a:lnTo>
                  <a:lnTo>
                    <a:pt x="14277" y="0"/>
                  </a:lnTo>
                  <a:lnTo>
                    <a:pt x="14277" y="718"/>
                  </a:lnTo>
                  <a:cubicBezTo>
                    <a:pt x="14490" y="771"/>
                    <a:pt x="14636" y="957"/>
                    <a:pt x="14636" y="1170"/>
                  </a:cubicBezTo>
                  <a:cubicBezTo>
                    <a:pt x="14636" y="1436"/>
                    <a:pt x="14410" y="1662"/>
                    <a:pt x="14144" y="1662"/>
                  </a:cubicBezTo>
                  <a:cubicBezTo>
                    <a:pt x="13878" y="1662"/>
                    <a:pt x="13666" y="1436"/>
                    <a:pt x="13666" y="1170"/>
                  </a:cubicBezTo>
                  <a:cubicBezTo>
                    <a:pt x="13666" y="957"/>
                    <a:pt x="13812" y="771"/>
                    <a:pt x="14025" y="718"/>
                  </a:cubicBezTo>
                  <a:lnTo>
                    <a:pt x="14025" y="0"/>
                  </a:lnTo>
                  <a:lnTo>
                    <a:pt x="12655" y="0"/>
                  </a:lnTo>
                  <a:lnTo>
                    <a:pt x="12655" y="718"/>
                  </a:lnTo>
                  <a:cubicBezTo>
                    <a:pt x="12868" y="771"/>
                    <a:pt x="13014" y="957"/>
                    <a:pt x="13014" y="1170"/>
                  </a:cubicBezTo>
                  <a:cubicBezTo>
                    <a:pt x="13014" y="1436"/>
                    <a:pt x="12802" y="1662"/>
                    <a:pt x="12536" y="1662"/>
                  </a:cubicBezTo>
                  <a:cubicBezTo>
                    <a:pt x="12270" y="1662"/>
                    <a:pt x="12057" y="1436"/>
                    <a:pt x="12057" y="1170"/>
                  </a:cubicBezTo>
                  <a:cubicBezTo>
                    <a:pt x="12057" y="957"/>
                    <a:pt x="12203" y="771"/>
                    <a:pt x="12416" y="718"/>
                  </a:cubicBezTo>
                  <a:lnTo>
                    <a:pt x="12416" y="0"/>
                  </a:lnTo>
                  <a:lnTo>
                    <a:pt x="11047" y="0"/>
                  </a:lnTo>
                  <a:lnTo>
                    <a:pt x="11047" y="718"/>
                  </a:lnTo>
                  <a:cubicBezTo>
                    <a:pt x="11260" y="771"/>
                    <a:pt x="11406" y="957"/>
                    <a:pt x="11406" y="1170"/>
                  </a:cubicBezTo>
                  <a:cubicBezTo>
                    <a:pt x="11406" y="1436"/>
                    <a:pt x="11180" y="1662"/>
                    <a:pt x="10914" y="1662"/>
                  </a:cubicBezTo>
                  <a:cubicBezTo>
                    <a:pt x="10648" y="1662"/>
                    <a:pt x="10435" y="1436"/>
                    <a:pt x="10435" y="1170"/>
                  </a:cubicBezTo>
                  <a:cubicBezTo>
                    <a:pt x="10435" y="957"/>
                    <a:pt x="10582" y="771"/>
                    <a:pt x="10794" y="718"/>
                  </a:cubicBezTo>
                  <a:lnTo>
                    <a:pt x="10794" y="0"/>
                  </a:lnTo>
                  <a:lnTo>
                    <a:pt x="9425" y="0"/>
                  </a:lnTo>
                  <a:lnTo>
                    <a:pt x="9425" y="718"/>
                  </a:lnTo>
                  <a:cubicBezTo>
                    <a:pt x="9638" y="771"/>
                    <a:pt x="9784" y="957"/>
                    <a:pt x="9784" y="1170"/>
                  </a:cubicBezTo>
                  <a:cubicBezTo>
                    <a:pt x="9784" y="1436"/>
                    <a:pt x="9571" y="1662"/>
                    <a:pt x="9306" y="1662"/>
                  </a:cubicBezTo>
                  <a:cubicBezTo>
                    <a:pt x="9040" y="1662"/>
                    <a:pt x="8827" y="1436"/>
                    <a:pt x="8827" y="1170"/>
                  </a:cubicBezTo>
                  <a:cubicBezTo>
                    <a:pt x="8827" y="957"/>
                    <a:pt x="8973" y="771"/>
                    <a:pt x="9186" y="718"/>
                  </a:cubicBezTo>
                  <a:lnTo>
                    <a:pt x="9186" y="0"/>
                  </a:lnTo>
                  <a:lnTo>
                    <a:pt x="7817" y="0"/>
                  </a:lnTo>
                  <a:lnTo>
                    <a:pt x="7817" y="718"/>
                  </a:lnTo>
                  <a:cubicBezTo>
                    <a:pt x="8016" y="771"/>
                    <a:pt x="8162" y="957"/>
                    <a:pt x="8176" y="1170"/>
                  </a:cubicBezTo>
                  <a:cubicBezTo>
                    <a:pt x="8176" y="1436"/>
                    <a:pt x="7950" y="1662"/>
                    <a:pt x="7684" y="1662"/>
                  </a:cubicBezTo>
                  <a:cubicBezTo>
                    <a:pt x="7418" y="1662"/>
                    <a:pt x="7205" y="1436"/>
                    <a:pt x="7205" y="1170"/>
                  </a:cubicBezTo>
                  <a:cubicBezTo>
                    <a:pt x="7205" y="957"/>
                    <a:pt x="7351" y="771"/>
                    <a:pt x="7564" y="718"/>
                  </a:cubicBezTo>
                  <a:lnTo>
                    <a:pt x="7564" y="0"/>
                  </a:lnTo>
                  <a:lnTo>
                    <a:pt x="6195" y="0"/>
                  </a:lnTo>
                  <a:lnTo>
                    <a:pt x="6195" y="718"/>
                  </a:lnTo>
                  <a:cubicBezTo>
                    <a:pt x="6408" y="771"/>
                    <a:pt x="6554" y="957"/>
                    <a:pt x="6554" y="1170"/>
                  </a:cubicBezTo>
                  <a:cubicBezTo>
                    <a:pt x="6554" y="1436"/>
                    <a:pt x="6341" y="1662"/>
                    <a:pt x="6075" y="1662"/>
                  </a:cubicBezTo>
                  <a:cubicBezTo>
                    <a:pt x="5809" y="1662"/>
                    <a:pt x="5597" y="1436"/>
                    <a:pt x="5597" y="1170"/>
                  </a:cubicBezTo>
                  <a:cubicBezTo>
                    <a:pt x="5597" y="957"/>
                    <a:pt x="5743" y="771"/>
                    <a:pt x="5942" y="718"/>
                  </a:cubicBezTo>
                  <a:lnTo>
                    <a:pt x="5942" y="0"/>
                  </a:lnTo>
                  <a:lnTo>
                    <a:pt x="4586" y="0"/>
                  </a:lnTo>
                  <a:lnTo>
                    <a:pt x="4586" y="718"/>
                  </a:lnTo>
                  <a:cubicBezTo>
                    <a:pt x="4786" y="771"/>
                    <a:pt x="4932" y="957"/>
                    <a:pt x="4945" y="1170"/>
                  </a:cubicBezTo>
                  <a:cubicBezTo>
                    <a:pt x="4945" y="1436"/>
                    <a:pt x="4719" y="1662"/>
                    <a:pt x="4454" y="1662"/>
                  </a:cubicBezTo>
                  <a:cubicBezTo>
                    <a:pt x="4188" y="1662"/>
                    <a:pt x="3975" y="1436"/>
                    <a:pt x="3975" y="1170"/>
                  </a:cubicBezTo>
                  <a:cubicBezTo>
                    <a:pt x="3975" y="957"/>
                    <a:pt x="4121" y="771"/>
                    <a:pt x="4334" y="718"/>
                  </a:cubicBezTo>
                  <a:lnTo>
                    <a:pt x="4334" y="0"/>
                  </a:lnTo>
                  <a:lnTo>
                    <a:pt x="2965" y="0"/>
                  </a:lnTo>
                  <a:lnTo>
                    <a:pt x="2965" y="718"/>
                  </a:lnTo>
                  <a:cubicBezTo>
                    <a:pt x="3177" y="771"/>
                    <a:pt x="3324" y="957"/>
                    <a:pt x="3324" y="1170"/>
                  </a:cubicBezTo>
                  <a:cubicBezTo>
                    <a:pt x="3324" y="1436"/>
                    <a:pt x="3111" y="1662"/>
                    <a:pt x="2845" y="1662"/>
                  </a:cubicBezTo>
                  <a:cubicBezTo>
                    <a:pt x="2579" y="1662"/>
                    <a:pt x="2367" y="1436"/>
                    <a:pt x="2367" y="1170"/>
                  </a:cubicBezTo>
                  <a:cubicBezTo>
                    <a:pt x="2367" y="957"/>
                    <a:pt x="2513" y="771"/>
                    <a:pt x="2712" y="718"/>
                  </a:cubicBezTo>
                  <a:lnTo>
                    <a:pt x="2712" y="0"/>
                  </a:lnTo>
                  <a:lnTo>
                    <a:pt x="1356" y="0"/>
                  </a:lnTo>
                  <a:lnTo>
                    <a:pt x="1356" y="718"/>
                  </a:lnTo>
                  <a:cubicBezTo>
                    <a:pt x="1556" y="771"/>
                    <a:pt x="1702" y="957"/>
                    <a:pt x="1702" y="1170"/>
                  </a:cubicBezTo>
                  <a:cubicBezTo>
                    <a:pt x="1702" y="1436"/>
                    <a:pt x="1489" y="1662"/>
                    <a:pt x="1223" y="1662"/>
                  </a:cubicBezTo>
                  <a:cubicBezTo>
                    <a:pt x="957" y="1662"/>
                    <a:pt x="745" y="1436"/>
                    <a:pt x="745" y="1170"/>
                  </a:cubicBezTo>
                  <a:cubicBezTo>
                    <a:pt x="745" y="957"/>
                    <a:pt x="891" y="771"/>
                    <a:pt x="1104" y="718"/>
                  </a:cubicBezTo>
                  <a:lnTo>
                    <a:pt x="110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44"/>
            <p:cNvSpPr/>
            <p:nvPr/>
          </p:nvSpPr>
          <p:spPr>
            <a:xfrm rot="-10561151">
              <a:off x="-428260" y="4326413"/>
              <a:ext cx="1080077" cy="652823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6" name="Google Shape;416;p44"/>
          <p:cNvSpPr/>
          <p:nvPr/>
        </p:nvSpPr>
        <p:spPr>
          <a:xfrm>
            <a:off x="1018675" y="4529052"/>
            <a:ext cx="3752463" cy="3005013"/>
          </a:xfrm>
          <a:custGeom>
            <a:avLst/>
            <a:gdLst/>
            <a:ahLst/>
            <a:cxnLst/>
            <a:rect l="l" t="t" r="r" b="b"/>
            <a:pathLst>
              <a:path w="22692" h="18172" fill="none" extrusionOk="0">
                <a:moveTo>
                  <a:pt x="21283" y="5503"/>
                </a:moveTo>
                <a:cubicBezTo>
                  <a:pt x="22692" y="9425"/>
                  <a:pt x="19395" y="14210"/>
                  <a:pt x="13918" y="16191"/>
                </a:cubicBezTo>
                <a:cubicBezTo>
                  <a:pt x="8428" y="18172"/>
                  <a:pt x="2832" y="16590"/>
                  <a:pt x="1423" y="12668"/>
                </a:cubicBezTo>
                <a:cubicBezTo>
                  <a:pt x="0" y="8747"/>
                  <a:pt x="3297" y="3961"/>
                  <a:pt x="8787" y="1981"/>
                </a:cubicBezTo>
                <a:cubicBezTo>
                  <a:pt x="14264" y="0"/>
                  <a:pt x="19860" y="1582"/>
                  <a:pt x="21283" y="5503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1329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7827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Google Shape;418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9" name="Google Shape;419;p45"/>
          <p:cNvGrpSpPr/>
          <p:nvPr/>
        </p:nvGrpSpPr>
        <p:grpSpPr>
          <a:xfrm>
            <a:off x="8391074" y="1131525"/>
            <a:ext cx="3088688" cy="2881982"/>
            <a:chOff x="8391074" y="1131525"/>
            <a:chExt cx="3088688" cy="2881982"/>
          </a:xfrm>
        </p:grpSpPr>
        <p:sp>
          <p:nvSpPr>
            <p:cNvPr id="420" name="Google Shape;420;p45"/>
            <p:cNvSpPr/>
            <p:nvPr/>
          </p:nvSpPr>
          <p:spPr>
            <a:xfrm>
              <a:off x="8602081" y="1368825"/>
              <a:ext cx="2877682" cy="2644682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45"/>
            <p:cNvSpPr/>
            <p:nvPr/>
          </p:nvSpPr>
          <p:spPr>
            <a:xfrm>
              <a:off x="8391074" y="1131525"/>
              <a:ext cx="2875367" cy="2644517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2" name="Google Shape;422;p45"/>
          <p:cNvSpPr/>
          <p:nvPr/>
        </p:nvSpPr>
        <p:spPr>
          <a:xfrm rot="-658116">
            <a:off x="-848697" y="4781269"/>
            <a:ext cx="2050607" cy="1972819"/>
          </a:xfrm>
          <a:custGeom>
            <a:avLst/>
            <a:gdLst/>
            <a:ahLst/>
            <a:cxnLst/>
            <a:rect l="l" t="t" r="r" b="b"/>
            <a:pathLst>
              <a:path w="18664" h="17956" extrusionOk="0">
                <a:moveTo>
                  <a:pt x="0" y="0"/>
                </a:moveTo>
                <a:cubicBezTo>
                  <a:pt x="67" y="0"/>
                  <a:pt x="213" y="5690"/>
                  <a:pt x="226" y="6235"/>
                </a:cubicBezTo>
                <a:cubicBezTo>
                  <a:pt x="266" y="8016"/>
                  <a:pt x="279" y="9797"/>
                  <a:pt x="266" y="11578"/>
                </a:cubicBezTo>
                <a:cubicBezTo>
                  <a:pt x="266" y="12389"/>
                  <a:pt x="253" y="13200"/>
                  <a:pt x="226" y="14024"/>
                </a:cubicBezTo>
                <a:cubicBezTo>
                  <a:pt x="200" y="14755"/>
                  <a:pt x="107" y="15526"/>
                  <a:pt x="133" y="16258"/>
                </a:cubicBezTo>
                <a:lnTo>
                  <a:pt x="133" y="16284"/>
                </a:lnTo>
                <a:cubicBezTo>
                  <a:pt x="149" y="16281"/>
                  <a:pt x="163" y="16280"/>
                  <a:pt x="175" y="16280"/>
                </a:cubicBezTo>
                <a:cubicBezTo>
                  <a:pt x="278" y="16280"/>
                  <a:pt x="278" y="16371"/>
                  <a:pt x="373" y="16430"/>
                </a:cubicBezTo>
                <a:cubicBezTo>
                  <a:pt x="386" y="16444"/>
                  <a:pt x="412" y="16444"/>
                  <a:pt x="426" y="16457"/>
                </a:cubicBezTo>
                <a:cubicBezTo>
                  <a:pt x="479" y="16469"/>
                  <a:pt x="536" y="16476"/>
                  <a:pt x="593" y="16476"/>
                </a:cubicBezTo>
                <a:cubicBezTo>
                  <a:pt x="662" y="16476"/>
                  <a:pt x="732" y="16466"/>
                  <a:pt x="798" y="16444"/>
                </a:cubicBezTo>
                <a:cubicBezTo>
                  <a:pt x="817" y="16434"/>
                  <a:pt x="836" y="16425"/>
                  <a:pt x="850" y="16425"/>
                </a:cubicBezTo>
                <a:cubicBezTo>
                  <a:pt x="855" y="16425"/>
                  <a:pt x="861" y="16427"/>
                  <a:pt x="864" y="16430"/>
                </a:cubicBezTo>
                <a:cubicBezTo>
                  <a:pt x="891" y="16430"/>
                  <a:pt x="904" y="16457"/>
                  <a:pt x="918" y="16484"/>
                </a:cubicBezTo>
                <a:cubicBezTo>
                  <a:pt x="977" y="16569"/>
                  <a:pt x="1075" y="16594"/>
                  <a:pt x="1177" y="16594"/>
                </a:cubicBezTo>
                <a:cubicBezTo>
                  <a:pt x="1233" y="16594"/>
                  <a:pt x="1291" y="16586"/>
                  <a:pt x="1343" y="16577"/>
                </a:cubicBezTo>
                <a:cubicBezTo>
                  <a:pt x="1371" y="16567"/>
                  <a:pt x="1399" y="16558"/>
                  <a:pt x="1428" y="16558"/>
                </a:cubicBezTo>
                <a:cubicBezTo>
                  <a:pt x="1439" y="16558"/>
                  <a:pt x="1451" y="16559"/>
                  <a:pt x="1463" y="16563"/>
                </a:cubicBezTo>
                <a:cubicBezTo>
                  <a:pt x="1516" y="16577"/>
                  <a:pt x="1569" y="16590"/>
                  <a:pt x="1609" y="16617"/>
                </a:cubicBezTo>
                <a:cubicBezTo>
                  <a:pt x="1642" y="16629"/>
                  <a:pt x="1678" y="16634"/>
                  <a:pt x="1717" y="16634"/>
                </a:cubicBezTo>
                <a:cubicBezTo>
                  <a:pt x="1926" y="16634"/>
                  <a:pt x="2200" y="16477"/>
                  <a:pt x="2380" y="16444"/>
                </a:cubicBezTo>
                <a:cubicBezTo>
                  <a:pt x="2442" y="16431"/>
                  <a:pt x="2491" y="16426"/>
                  <a:pt x="2531" y="16426"/>
                </a:cubicBezTo>
                <a:cubicBezTo>
                  <a:pt x="2708" y="16426"/>
                  <a:pt x="2722" y="16530"/>
                  <a:pt x="2938" y="16617"/>
                </a:cubicBezTo>
                <a:cubicBezTo>
                  <a:pt x="2985" y="16626"/>
                  <a:pt x="3025" y="16635"/>
                  <a:pt x="3064" y="16635"/>
                </a:cubicBezTo>
                <a:cubicBezTo>
                  <a:pt x="3080" y="16635"/>
                  <a:pt x="3095" y="16634"/>
                  <a:pt x="3111" y="16630"/>
                </a:cubicBezTo>
                <a:cubicBezTo>
                  <a:pt x="3403" y="16630"/>
                  <a:pt x="3669" y="16803"/>
                  <a:pt x="3789" y="17068"/>
                </a:cubicBezTo>
                <a:cubicBezTo>
                  <a:pt x="3815" y="17122"/>
                  <a:pt x="3842" y="17175"/>
                  <a:pt x="3895" y="17201"/>
                </a:cubicBezTo>
                <a:cubicBezTo>
                  <a:pt x="3905" y="17204"/>
                  <a:pt x="3916" y="17205"/>
                  <a:pt x="3927" y="17205"/>
                </a:cubicBezTo>
                <a:cubicBezTo>
                  <a:pt x="3973" y="17205"/>
                  <a:pt x="4025" y="17186"/>
                  <a:pt x="4068" y="17175"/>
                </a:cubicBezTo>
                <a:cubicBezTo>
                  <a:pt x="4085" y="17172"/>
                  <a:pt x="4101" y="17171"/>
                  <a:pt x="4118" y="17171"/>
                </a:cubicBezTo>
                <a:cubicBezTo>
                  <a:pt x="4224" y="17171"/>
                  <a:pt x="4330" y="17224"/>
                  <a:pt x="4436" y="17224"/>
                </a:cubicBezTo>
                <a:cubicBezTo>
                  <a:pt x="4460" y="17224"/>
                  <a:pt x="4483" y="17221"/>
                  <a:pt x="4507" y="17215"/>
                </a:cubicBezTo>
                <a:cubicBezTo>
                  <a:pt x="4600" y="17188"/>
                  <a:pt x="4666" y="17082"/>
                  <a:pt x="4786" y="17068"/>
                </a:cubicBezTo>
                <a:cubicBezTo>
                  <a:pt x="4791" y="17068"/>
                  <a:pt x="4797" y="17067"/>
                  <a:pt x="4803" y="17067"/>
                </a:cubicBezTo>
                <a:cubicBezTo>
                  <a:pt x="4903" y="17067"/>
                  <a:pt x="5005" y="17175"/>
                  <a:pt x="5118" y="17175"/>
                </a:cubicBezTo>
                <a:cubicBezTo>
                  <a:pt x="5171" y="17162"/>
                  <a:pt x="5238" y="17135"/>
                  <a:pt x="5304" y="17122"/>
                </a:cubicBezTo>
                <a:cubicBezTo>
                  <a:pt x="5319" y="17120"/>
                  <a:pt x="5334" y="17120"/>
                  <a:pt x="5349" y="17120"/>
                </a:cubicBezTo>
                <a:cubicBezTo>
                  <a:pt x="5480" y="17120"/>
                  <a:pt x="5609" y="17171"/>
                  <a:pt x="5716" y="17255"/>
                </a:cubicBezTo>
                <a:cubicBezTo>
                  <a:pt x="5996" y="17388"/>
                  <a:pt x="6248" y="17334"/>
                  <a:pt x="6514" y="17414"/>
                </a:cubicBezTo>
                <a:cubicBezTo>
                  <a:pt x="6674" y="17481"/>
                  <a:pt x="6740" y="17640"/>
                  <a:pt x="6939" y="17680"/>
                </a:cubicBezTo>
                <a:cubicBezTo>
                  <a:pt x="7050" y="17691"/>
                  <a:pt x="7160" y="17697"/>
                  <a:pt x="7269" y="17697"/>
                </a:cubicBezTo>
                <a:cubicBezTo>
                  <a:pt x="7423" y="17697"/>
                  <a:pt x="7576" y="17685"/>
                  <a:pt x="7724" y="17653"/>
                </a:cubicBezTo>
                <a:cubicBezTo>
                  <a:pt x="7759" y="17653"/>
                  <a:pt x="7795" y="17647"/>
                  <a:pt x="7826" y="17647"/>
                </a:cubicBezTo>
                <a:cubicBezTo>
                  <a:pt x="7842" y="17647"/>
                  <a:pt x="7857" y="17649"/>
                  <a:pt x="7870" y="17653"/>
                </a:cubicBezTo>
                <a:cubicBezTo>
                  <a:pt x="7936" y="17653"/>
                  <a:pt x="7990" y="17680"/>
                  <a:pt x="8043" y="17707"/>
                </a:cubicBezTo>
                <a:cubicBezTo>
                  <a:pt x="8136" y="17742"/>
                  <a:pt x="8218" y="17754"/>
                  <a:pt x="8297" y="17754"/>
                </a:cubicBezTo>
                <a:cubicBezTo>
                  <a:pt x="8455" y="17754"/>
                  <a:pt x="8597" y="17707"/>
                  <a:pt x="8774" y="17707"/>
                </a:cubicBezTo>
                <a:cubicBezTo>
                  <a:pt x="8814" y="17707"/>
                  <a:pt x="8854" y="17720"/>
                  <a:pt x="8893" y="17733"/>
                </a:cubicBezTo>
                <a:cubicBezTo>
                  <a:pt x="8994" y="17756"/>
                  <a:pt x="9099" y="17771"/>
                  <a:pt x="9206" y="17771"/>
                </a:cubicBezTo>
                <a:cubicBezTo>
                  <a:pt x="9283" y="17771"/>
                  <a:pt x="9361" y="17763"/>
                  <a:pt x="9438" y="17746"/>
                </a:cubicBezTo>
                <a:cubicBezTo>
                  <a:pt x="9492" y="17736"/>
                  <a:pt x="9537" y="17699"/>
                  <a:pt x="9594" y="17699"/>
                </a:cubicBezTo>
                <a:cubicBezTo>
                  <a:pt x="9608" y="17699"/>
                  <a:pt x="9622" y="17701"/>
                  <a:pt x="9638" y="17707"/>
                </a:cubicBezTo>
                <a:cubicBezTo>
                  <a:pt x="9718" y="17720"/>
                  <a:pt x="9731" y="17813"/>
                  <a:pt x="9797" y="17813"/>
                </a:cubicBezTo>
                <a:cubicBezTo>
                  <a:pt x="9851" y="17813"/>
                  <a:pt x="9890" y="17760"/>
                  <a:pt x="9930" y="17720"/>
                </a:cubicBezTo>
                <a:cubicBezTo>
                  <a:pt x="9948" y="17694"/>
                  <a:pt x="9982" y="17674"/>
                  <a:pt x="10015" y="17674"/>
                </a:cubicBezTo>
                <a:cubicBezTo>
                  <a:pt x="10032" y="17674"/>
                  <a:pt x="10049" y="17679"/>
                  <a:pt x="10063" y="17693"/>
                </a:cubicBezTo>
                <a:cubicBezTo>
                  <a:pt x="10103" y="17733"/>
                  <a:pt x="10077" y="17733"/>
                  <a:pt x="10090" y="17760"/>
                </a:cubicBezTo>
                <a:cubicBezTo>
                  <a:pt x="10143" y="17866"/>
                  <a:pt x="10382" y="17813"/>
                  <a:pt x="10382" y="17933"/>
                </a:cubicBezTo>
                <a:cubicBezTo>
                  <a:pt x="10463" y="17863"/>
                  <a:pt x="10563" y="17794"/>
                  <a:pt x="10667" y="17794"/>
                </a:cubicBezTo>
                <a:cubicBezTo>
                  <a:pt x="10683" y="17794"/>
                  <a:pt x="10699" y="17796"/>
                  <a:pt x="10715" y="17800"/>
                </a:cubicBezTo>
                <a:cubicBezTo>
                  <a:pt x="10747" y="17821"/>
                  <a:pt x="10780" y="17843"/>
                  <a:pt x="10812" y="17843"/>
                </a:cubicBezTo>
                <a:cubicBezTo>
                  <a:pt x="10820" y="17843"/>
                  <a:pt x="10827" y="17842"/>
                  <a:pt x="10834" y="17839"/>
                </a:cubicBezTo>
                <a:cubicBezTo>
                  <a:pt x="10874" y="17839"/>
                  <a:pt x="10901" y="17800"/>
                  <a:pt x="10941" y="17786"/>
                </a:cubicBezTo>
                <a:cubicBezTo>
                  <a:pt x="10951" y="17783"/>
                  <a:pt x="10960" y="17782"/>
                  <a:pt x="10970" y="17782"/>
                </a:cubicBezTo>
                <a:cubicBezTo>
                  <a:pt x="11040" y="17782"/>
                  <a:pt x="11112" y="17854"/>
                  <a:pt x="11193" y="17866"/>
                </a:cubicBezTo>
                <a:cubicBezTo>
                  <a:pt x="11326" y="17866"/>
                  <a:pt x="11379" y="17720"/>
                  <a:pt x="11446" y="17614"/>
                </a:cubicBezTo>
                <a:cubicBezTo>
                  <a:pt x="11486" y="17520"/>
                  <a:pt x="11565" y="17454"/>
                  <a:pt x="11658" y="17401"/>
                </a:cubicBezTo>
                <a:cubicBezTo>
                  <a:pt x="11707" y="17392"/>
                  <a:pt x="11757" y="17388"/>
                  <a:pt x="11808" y="17388"/>
                </a:cubicBezTo>
                <a:cubicBezTo>
                  <a:pt x="11908" y="17388"/>
                  <a:pt x="12009" y="17405"/>
                  <a:pt x="12097" y="17441"/>
                </a:cubicBezTo>
                <a:lnTo>
                  <a:pt x="12190" y="17481"/>
                </a:lnTo>
                <a:lnTo>
                  <a:pt x="12323" y="17534"/>
                </a:lnTo>
                <a:cubicBezTo>
                  <a:pt x="12350" y="17534"/>
                  <a:pt x="12363" y="17547"/>
                  <a:pt x="12390" y="17574"/>
                </a:cubicBezTo>
                <a:cubicBezTo>
                  <a:pt x="12416" y="17587"/>
                  <a:pt x="12429" y="17614"/>
                  <a:pt x="12456" y="17640"/>
                </a:cubicBezTo>
                <a:cubicBezTo>
                  <a:pt x="12483" y="17653"/>
                  <a:pt x="12523" y="17667"/>
                  <a:pt x="12562" y="17680"/>
                </a:cubicBezTo>
                <a:lnTo>
                  <a:pt x="12775" y="17720"/>
                </a:lnTo>
                <a:cubicBezTo>
                  <a:pt x="12822" y="17733"/>
                  <a:pt x="12871" y="17740"/>
                  <a:pt x="12921" y="17740"/>
                </a:cubicBezTo>
                <a:cubicBezTo>
                  <a:pt x="12971" y="17740"/>
                  <a:pt x="13021" y="17733"/>
                  <a:pt x="13068" y="17720"/>
                </a:cubicBezTo>
                <a:cubicBezTo>
                  <a:pt x="13081" y="17720"/>
                  <a:pt x="13107" y="17707"/>
                  <a:pt x="13121" y="17707"/>
                </a:cubicBezTo>
                <a:cubicBezTo>
                  <a:pt x="13147" y="17707"/>
                  <a:pt x="13174" y="17720"/>
                  <a:pt x="13187" y="17733"/>
                </a:cubicBezTo>
                <a:cubicBezTo>
                  <a:pt x="13226" y="17758"/>
                  <a:pt x="13264" y="17769"/>
                  <a:pt x="13299" y="17769"/>
                </a:cubicBezTo>
                <a:cubicBezTo>
                  <a:pt x="13435" y="17769"/>
                  <a:pt x="13550" y="17621"/>
                  <a:pt x="13666" y="17547"/>
                </a:cubicBezTo>
                <a:cubicBezTo>
                  <a:pt x="13759" y="17481"/>
                  <a:pt x="13785" y="17441"/>
                  <a:pt x="13892" y="17427"/>
                </a:cubicBezTo>
                <a:cubicBezTo>
                  <a:pt x="13896" y="17427"/>
                  <a:pt x="13901" y="17426"/>
                  <a:pt x="13905" y="17426"/>
                </a:cubicBezTo>
                <a:cubicBezTo>
                  <a:pt x="13971" y="17426"/>
                  <a:pt x="14011" y="17499"/>
                  <a:pt x="14080" y="17499"/>
                </a:cubicBezTo>
                <a:cubicBezTo>
                  <a:pt x="14099" y="17499"/>
                  <a:pt x="14120" y="17494"/>
                  <a:pt x="14144" y="17481"/>
                </a:cubicBezTo>
                <a:cubicBezTo>
                  <a:pt x="14264" y="17414"/>
                  <a:pt x="14277" y="17241"/>
                  <a:pt x="14397" y="17228"/>
                </a:cubicBezTo>
                <a:cubicBezTo>
                  <a:pt x="14477" y="17228"/>
                  <a:pt x="14543" y="17281"/>
                  <a:pt x="14570" y="17348"/>
                </a:cubicBezTo>
                <a:cubicBezTo>
                  <a:pt x="14709" y="17627"/>
                  <a:pt x="15119" y="17877"/>
                  <a:pt x="15489" y="17877"/>
                </a:cubicBezTo>
                <a:cubicBezTo>
                  <a:pt x="15612" y="17877"/>
                  <a:pt x="15730" y="17849"/>
                  <a:pt x="15833" y="17786"/>
                </a:cubicBezTo>
                <a:cubicBezTo>
                  <a:pt x="15924" y="17729"/>
                  <a:pt x="16016" y="17632"/>
                  <a:pt x="16116" y="17632"/>
                </a:cubicBezTo>
                <a:cubicBezTo>
                  <a:pt x="16132" y="17632"/>
                  <a:pt x="16148" y="17635"/>
                  <a:pt x="16165" y="17640"/>
                </a:cubicBezTo>
                <a:cubicBezTo>
                  <a:pt x="16205" y="17640"/>
                  <a:pt x="16245" y="17680"/>
                  <a:pt x="16284" y="17680"/>
                </a:cubicBezTo>
                <a:cubicBezTo>
                  <a:pt x="16295" y="17682"/>
                  <a:pt x="16305" y="17683"/>
                  <a:pt x="16315" y="17683"/>
                </a:cubicBezTo>
                <a:cubicBezTo>
                  <a:pt x="16477" y="17683"/>
                  <a:pt x="16535" y="17385"/>
                  <a:pt x="16723" y="17348"/>
                </a:cubicBezTo>
                <a:cubicBezTo>
                  <a:pt x="16735" y="17345"/>
                  <a:pt x="16747" y="17344"/>
                  <a:pt x="16759" y="17344"/>
                </a:cubicBezTo>
                <a:cubicBezTo>
                  <a:pt x="16965" y="17344"/>
                  <a:pt x="17073" y="17749"/>
                  <a:pt x="17292" y="17749"/>
                </a:cubicBezTo>
                <a:cubicBezTo>
                  <a:pt x="17302" y="17749"/>
                  <a:pt x="17311" y="17748"/>
                  <a:pt x="17321" y="17746"/>
                </a:cubicBezTo>
                <a:cubicBezTo>
                  <a:pt x="17361" y="17733"/>
                  <a:pt x="17401" y="17720"/>
                  <a:pt x="17454" y="17707"/>
                </a:cubicBezTo>
                <a:cubicBezTo>
                  <a:pt x="17507" y="17720"/>
                  <a:pt x="17547" y="17746"/>
                  <a:pt x="17587" y="17786"/>
                </a:cubicBezTo>
                <a:cubicBezTo>
                  <a:pt x="17688" y="17879"/>
                  <a:pt x="17890" y="17955"/>
                  <a:pt x="18072" y="17955"/>
                </a:cubicBezTo>
                <a:cubicBezTo>
                  <a:pt x="18178" y="17955"/>
                  <a:pt x="18277" y="17930"/>
                  <a:pt x="18345" y="17866"/>
                </a:cubicBezTo>
                <a:cubicBezTo>
                  <a:pt x="18531" y="17693"/>
                  <a:pt x="18451" y="17281"/>
                  <a:pt x="18465" y="17055"/>
                </a:cubicBezTo>
                <a:cubicBezTo>
                  <a:pt x="18504" y="16470"/>
                  <a:pt x="18531" y="15872"/>
                  <a:pt x="18558" y="15274"/>
                </a:cubicBezTo>
                <a:cubicBezTo>
                  <a:pt x="18597" y="13998"/>
                  <a:pt x="18624" y="12722"/>
                  <a:pt x="18637" y="11432"/>
                </a:cubicBezTo>
                <a:cubicBezTo>
                  <a:pt x="18664" y="7617"/>
                  <a:pt x="18558" y="3815"/>
                  <a:pt x="18398" y="0"/>
                </a:cubicBezTo>
                <a:lnTo>
                  <a:pt x="17574" y="0"/>
                </a:lnTo>
                <a:lnTo>
                  <a:pt x="17574" y="718"/>
                </a:lnTo>
                <a:cubicBezTo>
                  <a:pt x="17773" y="771"/>
                  <a:pt x="17920" y="957"/>
                  <a:pt x="17920" y="1170"/>
                </a:cubicBezTo>
                <a:cubicBezTo>
                  <a:pt x="17920" y="1436"/>
                  <a:pt x="17707" y="1662"/>
                  <a:pt x="17441" y="1662"/>
                </a:cubicBezTo>
                <a:cubicBezTo>
                  <a:pt x="17175" y="1662"/>
                  <a:pt x="16962" y="1436"/>
                  <a:pt x="16962" y="1170"/>
                </a:cubicBezTo>
                <a:cubicBezTo>
                  <a:pt x="16962" y="957"/>
                  <a:pt x="17109" y="771"/>
                  <a:pt x="17321" y="718"/>
                </a:cubicBezTo>
                <a:lnTo>
                  <a:pt x="17321" y="0"/>
                </a:lnTo>
                <a:lnTo>
                  <a:pt x="15952" y="0"/>
                </a:lnTo>
                <a:lnTo>
                  <a:pt x="15952" y="718"/>
                </a:lnTo>
                <a:cubicBezTo>
                  <a:pt x="16165" y="771"/>
                  <a:pt x="16311" y="957"/>
                  <a:pt x="16311" y="1170"/>
                </a:cubicBezTo>
                <a:cubicBezTo>
                  <a:pt x="16311" y="1436"/>
                  <a:pt x="16098" y="1662"/>
                  <a:pt x="15833" y="1662"/>
                </a:cubicBezTo>
                <a:cubicBezTo>
                  <a:pt x="15567" y="1662"/>
                  <a:pt x="15341" y="1436"/>
                  <a:pt x="15341" y="1170"/>
                </a:cubicBezTo>
                <a:cubicBezTo>
                  <a:pt x="15341" y="957"/>
                  <a:pt x="15487" y="771"/>
                  <a:pt x="15700" y="718"/>
                </a:cubicBezTo>
                <a:lnTo>
                  <a:pt x="15700" y="0"/>
                </a:lnTo>
                <a:lnTo>
                  <a:pt x="14277" y="0"/>
                </a:lnTo>
                <a:lnTo>
                  <a:pt x="14277" y="718"/>
                </a:lnTo>
                <a:cubicBezTo>
                  <a:pt x="14490" y="771"/>
                  <a:pt x="14636" y="957"/>
                  <a:pt x="14636" y="1170"/>
                </a:cubicBezTo>
                <a:cubicBezTo>
                  <a:pt x="14636" y="1436"/>
                  <a:pt x="14410" y="1662"/>
                  <a:pt x="14144" y="1662"/>
                </a:cubicBezTo>
                <a:cubicBezTo>
                  <a:pt x="13878" y="1662"/>
                  <a:pt x="13666" y="1436"/>
                  <a:pt x="13666" y="1170"/>
                </a:cubicBezTo>
                <a:cubicBezTo>
                  <a:pt x="13666" y="957"/>
                  <a:pt x="13812" y="771"/>
                  <a:pt x="14025" y="718"/>
                </a:cubicBezTo>
                <a:lnTo>
                  <a:pt x="14025" y="0"/>
                </a:lnTo>
                <a:lnTo>
                  <a:pt x="12655" y="0"/>
                </a:lnTo>
                <a:lnTo>
                  <a:pt x="12655" y="718"/>
                </a:lnTo>
                <a:cubicBezTo>
                  <a:pt x="12868" y="771"/>
                  <a:pt x="13014" y="957"/>
                  <a:pt x="13014" y="1170"/>
                </a:cubicBezTo>
                <a:cubicBezTo>
                  <a:pt x="13014" y="1436"/>
                  <a:pt x="12802" y="1662"/>
                  <a:pt x="12536" y="1662"/>
                </a:cubicBezTo>
                <a:cubicBezTo>
                  <a:pt x="12270" y="1662"/>
                  <a:pt x="12057" y="1436"/>
                  <a:pt x="12057" y="1170"/>
                </a:cubicBezTo>
                <a:cubicBezTo>
                  <a:pt x="12057" y="957"/>
                  <a:pt x="12203" y="771"/>
                  <a:pt x="12416" y="718"/>
                </a:cubicBezTo>
                <a:lnTo>
                  <a:pt x="12416" y="0"/>
                </a:lnTo>
                <a:lnTo>
                  <a:pt x="11047" y="0"/>
                </a:lnTo>
                <a:lnTo>
                  <a:pt x="11047" y="718"/>
                </a:lnTo>
                <a:cubicBezTo>
                  <a:pt x="11260" y="771"/>
                  <a:pt x="11406" y="957"/>
                  <a:pt x="11406" y="1170"/>
                </a:cubicBezTo>
                <a:cubicBezTo>
                  <a:pt x="11406" y="1436"/>
                  <a:pt x="11180" y="1662"/>
                  <a:pt x="10914" y="1662"/>
                </a:cubicBezTo>
                <a:cubicBezTo>
                  <a:pt x="10648" y="1662"/>
                  <a:pt x="10435" y="1436"/>
                  <a:pt x="10435" y="1170"/>
                </a:cubicBezTo>
                <a:cubicBezTo>
                  <a:pt x="10435" y="957"/>
                  <a:pt x="10582" y="771"/>
                  <a:pt x="10794" y="718"/>
                </a:cubicBezTo>
                <a:lnTo>
                  <a:pt x="10794" y="0"/>
                </a:lnTo>
                <a:lnTo>
                  <a:pt x="9425" y="0"/>
                </a:lnTo>
                <a:lnTo>
                  <a:pt x="9425" y="718"/>
                </a:lnTo>
                <a:cubicBezTo>
                  <a:pt x="9638" y="771"/>
                  <a:pt x="9784" y="957"/>
                  <a:pt x="9784" y="1170"/>
                </a:cubicBezTo>
                <a:cubicBezTo>
                  <a:pt x="9784" y="1436"/>
                  <a:pt x="9571" y="1662"/>
                  <a:pt x="9306" y="1662"/>
                </a:cubicBezTo>
                <a:cubicBezTo>
                  <a:pt x="9040" y="1662"/>
                  <a:pt x="8827" y="1436"/>
                  <a:pt x="8827" y="1170"/>
                </a:cubicBezTo>
                <a:cubicBezTo>
                  <a:pt x="8827" y="957"/>
                  <a:pt x="8973" y="771"/>
                  <a:pt x="9186" y="718"/>
                </a:cubicBezTo>
                <a:lnTo>
                  <a:pt x="9186" y="0"/>
                </a:lnTo>
                <a:lnTo>
                  <a:pt x="7817" y="0"/>
                </a:lnTo>
                <a:lnTo>
                  <a:pt x="7817" y="718"/>
                </a:lnTo>
                <a:cubicBezTo>
                  <a:pt x="8016" y="771"/>
                  <a:pt x="8162" y="957"/>
                  <a:pt x="8176" y="1170"/>
                </a:cubicBezTo>
                <a:cubicBezTo>
                  <a:pt x="8176" y="1436"/>
                  <a:pt x="7950" y="1662"/>
                  <a:pt x="7684" y="1662"/>
                </a:cubicBezTo>
                <a:cubicBezTo>
                  <a:pt x="7418" y="1662"/>
                  <a:pt x="7205" y="1436"/>
                  <a:pt x="7205" y="1170"/>
                </a:cubicBezTo>
                <a:cubicBezTo>
                  <a:pt x="7205" y="957"/>
                  <a:pt x="7351" y="771"/>
                  <a:pt x="7564" y="718"/>
                </a:cubicBezTo>
                <a:lnTo>
                  <a:pt x="7564" y="0"/>
                </a:lnTo>
                <a:lnTo>
                  <a:pt x="6195" y="0"/>
                </a:lnTo>
                <a:lnTo>
                  <a:pt x="6195" y="718"/>
                </a:lnTo>
                <a:cubicBezTo>
                  <a:pt x="6408" y="771"/>
                  <a:pt x="6554" y="957"/>
                  <a:pt x="6554" y="1170"/>
                </a:cubicBezTo>
                <a:cubicBezTo>
                  <a:pt x="6554" y="1436"/>
                  <a:pt x="6341" y="1662"/>
                  <a:pt x="6075" y="1662"/>
                </a:cubicBezTo>
                <a:cubicBezTo>
                  <a:pt x="5809" y="1662"/>
                  <a:pt x="5597" y="1436"/>
                  <a:pt x="5597" y="1170"/>
                </a:cubicBezTo>
                <a:cubicBezTo>
                  <a:pt x="5597" y="957"/>
                  <a:pt x="5743" y="771"/>
                  <a:pt x="5942" y="718"/>
                </a:cubicBezTo>
                <a:lnTo>
                  <a:pt x="5942" y="0"/>
                </a:lnTo>
                <a:lnTo>
                  <a:pt x="4586" y="0"/>
                </a:lnTo>
                <a:lnTo>
                  <a:pt x="4586" y="718"/>
                </a:lnTo>
                <a:cubicBezTo>
                  <a:pt x="4786" y="771"/>
                  <a:pt x="4932" y="957"/>
                  <a:pt x="4945" y="1170"/>
                </a:cubicBezTo>
                <a:cubicBezTo>
                  <a:pt x="4945" y="1436"/>
                  <a:pt x="4719" y="1662"/>
                  <a:pt x="4454" y="1662"/>
                </a:cubicBezTo>
                <a:cubicBezTo>
                  <a:pt x="4188" y="1662"/>
                  <a:pt x="3975" y="1436"/>
                  <a:pt x="3975" y="1170"/>
                </a:cubicBezTo>
                <a:cubicBezTo>
                  <a:pt x="3975" y="957"/>
                  <a:pt x="4121" y="771"/>
                  <a:pt x="4334" y="718"/>
                </a:cubicBezTo>
                <a:lnTo>
                  <a:pt x="4334" y="0"/>
                </a:lnTo>
                <a:lnTo>
                  <a:pt x="2965" y="0"/>
                </a:lnTo>
                <a:lnTo>
                  <a:pt x="2965" y="718"/>
                </a:lnTo>
                <a:cubicBezTo>
                  <a:pt x="3177" y="771"/>
                  <a:pt x="3324" y="957"/>
                  <a:pt x="3324" y="1170"/>
                </a:cubicBezTo>
                <a:cubicBezTo>
                  <a:pt x="3324" y="1436"/>
                  <a:pt x="3111" y="1662"/>
                  <a:pt x="2845" y="1662"/>
                </a:cubicBezTo>
                <a:cubicBezTo>
                  <a:pt x="2579" y="1662"/>
                  <a:pt x="2367" y="1436"/>
                  <a:pt x="2367" y="1170"/>
                </a:cubicBezTo>
                <a:cubicBezTo>
                  <a:pt x="2367" y="957"/>
                  <a:pt x="2513" y="771"/>
                  <a:pt x="2712" y="718"/>
                </a:cubicBezTo>
                <a:lnTo>
                  <a:pt x="2712" y="0"/>
                </a:lnTo>
                <a:lnTo>
                  <a:pt x="1356" y="0"/>
                </a:lnTo>
                <a:lnTo>
                  <a:pt x="1356" y="718"/>
                </a:lnTo>
                <a:cubicBezTo>
                  <a:pt x="1556" y="771"/>
                  <a:pt x="1702" y="957"/>
                  <a:pt x="1702" y="1170"/>
                </a:cubicBezTo>
                <a:cubicBezTo>
                  <a:pt x="1702" y="1436"/>
                  <a:pt x="1489" y="1662"/>
                  <a:pt x="1223" y="1662"/>
                </a:cubicBezTo>
                <a:cubicBezTo>
                  <a:pt x="957" y="1662"/>
                  <a:pt x="745" y="1436"/>
                  <a:pt x="745" y="1170"/>
                </a:cubicBezTo>
                <a:cubicBezTo>
                  <a:pt x="745" y="957"/>
                  <a:pt x="891" y="771"/>
                  <a:pt x="1104" y="718"/>
                </a:cubicBezTo>
                <a:lnTo>
                  <a:pt x="110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45"/>
          <p:cNvSpPr/>
          <p:nvPr/>
        </p:nvSpPr>
        <p:spPr>
          <a:xfrm rot="-240923">
            <a:off x="7431557" y="4756960"/>
            <a:ext cx="2300401" cy="1037248"/>
          </a:xfrm>
          <a:custGeom>
            <a:avLst/>
            <a:gdLst/>
            <a:ahLst/>
            <a:cxnLst/>
            <a:rect l="l" t="t" r="r" b="b"/>
            <a:pathLst>
              <a:path w="9146" h="4124" extrusionOk="0">
                <a:moveTo>
                  <a:pt x="5875" y="1"/>
                </a:moveTo>
                <a:cubicBezTo>
                  <a:pt x="5740" y="1"/>
                  <a:pt x="5605" y="25"/>
                  <a:pt x="5464" y="95"/>
                </a:cubicBezTo>
                <a:cubicBezTo>
                  <a:pt x="5357" y="175"/>
                  <a:pt x="5224" y="228"/>
                  <a:pt x="5091" y="228"/>
                </a:cubicBezTo>
                <a:cubicBezTo>
                  <a:pt x="5027" y="228"/>
                  <a:pt x="4955" y="194"/>
                  <a:pt x="4895" y="194"/>
                </a:cubicBezTo>
                <a:cubicBezTo>
                  <a:pt x="4880" y="194"/>
                  <a:pt x="4865" y="196"/>
                  <a:pt x="4852" y="202"/>
                </a:cubicBezTo>
                <a:cubicBezTo>
                  <a:pt x="4772" y="228"/>
                  <a:pt x="4759" y="268"/>
                  <a:pt x="4706" y="308"/>
                </a:cubicBezTo>
                <a:cubicBezTo>
                  <a:pt x="4673" y="327"/>
                  <a:pt x="4640" y="335"/>
                  <a:pt x="4606" y="335"/>
                </a:cubicBezTo>
                <a:cubicBezTo>
                  <a:pt x="4424" y="335"/>
                  <a:pt x="4227" y="101"/>
                  <a:pt x="4013" y="101"/>
                </a:cubicBezTo>
                <a:cubicBezTo>
                  <a:pt x="3991" y="101"/>
                  <a:pt x="3970" y="103"/>
                  <a:pt x="3948" y="109"/>
                </a:cubicBezTo>
                <a:cubicBezTo>
                  <a:pt x="3868" y="122"/>
                  <a:pt x="3802" y="188"/>
                  <a:pt x="3709" y="188"/>
                </a:cubicBezTo>
                <a:cubicBezTo>
                  <a:pt x="3563" y="188"/>
                  <a:pt x="3403" y="202"/>
                  <a:pt x="3244" y="242"/>
                </a:cubicBezTo>
                <a:cubicBezTo>
                  <a:pt x="3071" y="308"/>
                  <a:pt x="2885" y="348"/>
                  <a:pt x="2699" y="348"/>
                </a:cubicBezTo>
                <a:cubicBezTo>
                  <a:pt x="2592" y="348"/>
                  <a:pt x="2486" y="361"/>
                  <a:pt x="2379" y="414"/>
                </a:cubicBezTo>
                <a:cubicBezTo>
                  <a:pt x="2229" y="489"/>
                  <a:pt x="2126" y="683"/>
                  <a:pt x="1959" y="683"/>
                </a:cubicBezTo>
                <a:cubicBezTo>
                  <a:pt x="1949" y="683"/>
                  <a:pt x="1938" y="682"/>
                  <a:pt x="1928" y="680"/>
                </a:cubicBezTo>
                <a:cubicBezTo>
                  <a:pt x="1874" y="680"/>
                  <a:pt x="1821" y="640"/>
                  <a:pt x="1768" y="640"/>
                </a:cubicBezTo>
                <a:cubicBezTo>
                  <a:pt x="1763" y="640"/>
                  <a:pt x="1758" y="640"/>
                  <a:pt x="1753" y="640"/>
                </a:cubicBezTo>
                <a:cubicBezTo>
                  <a:pt x="1596" y="640"/>
                  <a:pt x="1460" y="829"/>
                  <a:pt x="1305" y="829"/>
                </a:cubicBezTo>
                <a:cubicBezTo>
                  <a:pt x="1295" y="829"/>
                  <a:pt x="1286" y="828"/>
                  <a:pt x="1276" y="826"/>
                </a:cubicBezTo>
                <a:cubicBezTo>
                  <a:pt x="1130" y="787"/>
                  <a:pt x="1077" y="600"/>
                  <a:pt x="931" y="574"/>
                </a:cubicBezTo>
                <a:cubicBezTo>
                  <a:pt x="923" y="573"/>
                  <a:pt x="915" y="573"/>
                  <a:pt x="907" y="573"/>
                </a:cubicBezTo>
                <a:cubicBezTo>
                  <a:pt x="802" y="573"/>
                  <a:pt x="704" y="634"/>
                  <a:pt x="619" y="634"/>
                </a:cubicBezTo>
                <a:cubicBezTo>
                  <a:pt x="593" y="634"/>
                  <a:pt x="568" y="628"/>
                  <a:pt x="545" y="614"/>
                </a:cubicBezTo>
                <a:cubicBezTo>
                  <a:pt x="518" y="587"/>
                  <a:pt x="505" y="561"/>
                  <a:pt x="465" y="534"/>
                </a:cubicBezTo>
                <a:cubicBezTo>
                  <a:pt x="439" y="518"/>
                  <a:pt x="411" y="513"/>
                  <a:pt x="382" y="513"/>
                </a:cubicBezTo>
                <a:cubicBezTo>
                  <a:pt x="336" y="513"/>
                  <a:pt x="288" y="526"/>
                  <a:pt x="239" y="534"/>
                </a:cubicBezTo>
                <a:cubicBezTo>
                  <a:pt x="175" y="545"/>
                  <a:pt x="120" y="632"/>
                  <a:pt x="59" y="632"/>
                </a:cubicBezTo>
                <a:cubicBezTo>
                  <a:pt x="44" y="632"/>
                  <a:pt x="29" y="627"/>
                  <a:pt x="13" y="614"/>
                </a:cubicBezTo>
                <a:cubicBezTo>
                  <a:pt x="0" y="707"/>
                  <a:pt x="0" y="800"/>
                  <a:pt x="0" y="906"/>
                </a:cubicBezTo>
                <a:cubicBezTo>
                  <a:pt x="13" y="959"/>
                  <a:pt x="27" y="1013"/>
                  <a:pt x="27" y="1079"/>
                </a:cubicBezTo>
                <a:cubicBezTo>
                  <a:pt x="27" y="1132"/>
                  <a:pt x="40" y="1212"/>
                  <a:pt x="53" y="1278"/>
                </a:cubicBezTo>
                <a:cubicBezTo>
                  <a:pt x="53" y="1345"/>
                  <a:pt x="80" y="1451"/>
                  <a:pt x="93" y="1544"/>
                </a:cubicBezTo>
                <a:lnTo>
                  <a:pt x="173" y="2262"/>
                </a:lnTo>
                <a:lnTo>
                  <a:pt x="186" y="2262"/>
                </a:lnTo>
                <a:lnTo>
                  <a:pt x="292" y="3206"/>
                </a:lnTo>
                <a:cubicBezTo>
                  <a:pt x="319" y="3219"/>
                  <a:pt x="346" y="3233"/>
                  <a:pt x="359" y="3259"/>
                </a:cubicBezTo>
                <a:cubicBezTo>
                  <a:pt x="452" y="3339"/>
                  <a:pt x="532" y="3432"/>
                  <a:pt x="598" y="3538"/>
                </a:cubicBezTo>
                <a:cubicBezTo>
                  <a:pt x="625" y="3591"/>
                  <a:pt x="665" y="3631"/>
                  <a:pt x="718" y="3645"/>
                </a:cubicBezTo>
                <a:cubicBezTo>
                  <a:pt x="784" y="3671"/>
                  <a:pt x="851" y="3671"/>
                  <a:pt x="917" y="3698"/>
                </a:cubicBezTo>
                <a:cubicBezTo>
                  <a:pt x="1103" y="3764"/>
                  <a:pt x="1063" y="3950"/>
                  <a:pt x="1063" y="4123"/>
                </a:cubicBezTo>
                <a:lnTo>
                  <a:pt x="1688" y="4057"/>
                </a:lnTo>
                <a:lnTo>
                  <a:pt x="7697" y="3392"/>
                </a:lnTo>
                <a:lnTo>
                  <a:pt x="8720" y="3286"/>
                </a:lnTo>
                <a:cubicBezTo>
                  <a:pt x="8853" y="3259"/>
                  <a:pt x="8999" y="3233"/>
                  <a:pt x="9146" y="3233"/>
                </a:cubicBezTo>
                <a:cubicBezTo>
                  <a:pt x="9132" y="2980"/>
                  <a:pt x="9106" y="2727"/>
                  <a:pt x="9053" y="2488"/>
                </a:cubicBezTo>
                <a:cubicBezTo>
                  <a:pt x="8973" y="2236"/>
                  <a:pt x="8933" y="1983"/>
                  <a:pt x="8880" y="1744"/>
                </a:cubicBezTo>
                <a:cubicBezTo>
                  <a:pt x="8853" y="1624"/>
                  <a:pt x="8827" y="1504"/>
                  <a:pt x="8800" y="1385"/>
                </a:cubicBezTo>
                <a:cubicBezTo>
                  <a:pt x="8747" y="1159"/>
                  <a:pt x="8667" y="933"/>
                  <a:pt x="8548" y="720"/>
                </a:cubicBezTo>
                <a:cubicBezTo>
                  <a:pt x="8361" y="361"/>
                  <a:pt x="8002" y="122"/>
                  <a:pt x="7604" y="55"/>
                </a:cubicBezTo>
                <a:cubicBezTo>
                  <a:pt x="7539" y="46"/>
                  <a:pt x="7475" y="43"/>
                  <a:pt x="7411" y="43"/>
                </a:cubicBezTo>
                <a:cubicBezTo>
                  <a:pt x="7167" y="43"/>
                  <a:pt x="6924" y="95"/>
                  <a:pt x="6680" y="95"/>
                </a:cubicBezTo>
                <a:cubicBezTo>
                  <a:pt x="6616" y="95"/>
                  <a:pt x="6551" y="91"/>
                  <a:pt x="6487" y="82"/>
                </a:cubicBezTo>
                <a:cubicBezTo>
                  <a:pt x="6267" y="51"/>
                  <a:pt x="6070" y="1"/>
                  <a:pt x="587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27730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46"/>
          <p:cNvPicPr preferRelativeResize="0"/>
          <p:nvPr/>
        </p:nvPicPr>
        <p:blipFill rotWithShape="1">
          <a:blip r:embed="rId2">
            <a:alphaModFix/>
          </a:blip>
          <a:srcRect t="29" b="29"/>
          <a:stretch/>
        </p:blipFill>
        <p:spPr>
          <a:xfrm>
            <a:off x="-67800" y="-47950"/>
            <a:ext cx="9286673" cy="52434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6" name="Google Shape;426;p46"/>
          <p:cNvGrpSpPr/>
          <p:nvPr/>
        </p:nvGrpSpPr>
        <p:grpSpPr>
          <a:xfrm>
            <a:off x="4074026" y="3537752"/>
            <a:ext cx="3678870" cy="3952826"/>
            <a:chOff x="4074026" y="3537752"/>
            <a:chExt cx="3678870" cy="3952826"/>
          </a:xfrm>
        </p:grpSpPr>
        <p:sp>
          <p:nvSpPr>
            <p:cNvPr id="427" name="Google Shape;427;p46"/>
            <p:cNvSpPr/>
            <p:nvPr/>
          </p:nvSpPr>
          <p:spPr>
            <a:xfrm rot="4058368">
              <a:off x="4405478" y="4334540"/>
              <a:ext cx="2877664" cy="2644666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46"/>
            <p:cNvSpPr/>
            <p:nvPr/>
          </p:nvSpPr>
          <p:spPr>
            <a:xfrm rot="4058368">
              <a:off x="4545453" y="4048103"/>
              <a:ext cx="2875349" cy="2644501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9" name="Google Shape;429;p46"/>
          <p:cNvSpPr/>
          <p:nvPr/>
        </p:nvSpPr>
        <p:spPr>
          <a:xfrm rot="-658116">
            <a:off x="-1319472" y="3618844"/>
            <a:ext cx="2050607" cy="1972819"/>
          </a:xfrm>
          <a:custGeom>
            <a:avLst/>
            <a:gdLst/>
            <a:ahLst/>
            <a:cxnLst/>
            <a:rect l="l" t="t" r="r" b="b"/>
            <a:pathLst>
              <a:path w="18664" h="17956" extrusionOk="0">
                <a:moveTo>
                  <a:pt x="0" y="0"/>
                </a:moveTo>
                <a:cubicBezTo>
                  <a:pt x="67" y="0"/>
                  <a:pt x="213" y="5690"/>
                  <a:pt x="226" y="6235"/>
                </a:cubicBezTo>
                <a:cubicBezTo>
                  <a:pt x="266" y="8016"/>
                  <a:pt x="279" y="9797"/>
                  <a:pt x="266" y="11578"/>
                </a:cubicBezTo>
                <a:cubicBezTo>
                  <a:pt x="266" y="12389"/>
                  <a:pt x="253" y="13200"/>
                  <a:pt x="226" y="14024"/>
                </a:cubicBezTo>
                <a:cubicBezTo>
                  <a:pt x="200" y="14755"/>
                  <a:pt x="107" y="15526"/>
                  <a:pt x="133" y="16258"/>
                </a:cubicBezTo>
                <a:lnTo>
                  <a:pt x="133" y="16284"/>
                </a:lnTo>
                <a:cubicBezTo>
                  <a:pt x="149" y="16281"/>
                  <a:pt x="163" y="16280"/>
                  <a:pt x="175" y="16280"/>
                </a:cubicBezTo>
                <a:cubicBezTo>
                  <a:pt x="278" y="16280"/>
                  <a:pt x="278" y="16371"/>
                  <a:pt x="373" y="16430"/>
                </a:cubicBezTo>
                <a:cubicBezTo>
                  <a:pt x="386" y="16444"/>
                  <a:pt x="412" y="16444"/>
                  <a:pt x="426" y="16457"/>
                </a:cubicBezTo>
                <a:cubicBezTo>
                  <a:pt x="479" y="16469"/>
                  <a:pt x="536" y="16476"/>
                  <a:pt x="593" y="16476"/>
                </a:cubicBezTo>
                <a:cubicBezTo>
                  <a:pt x="662" y="16476"/>
                  <a:pt x="732" y="16466"/>
                  <a:pt x="798" y="16444"/>
                </a:cubicBezTo>
                <a:cubicBezTo>
                  <a:pt x="817" y="16434"/>
                  <a:pt x="836" y="16425"/>
                  <a:pt x="850" y="16425"/>
                </a:cubicBezTo>
                <a:cubicBezTo>
                  <a:pt x="855" y="16425"/>
                  <a:pt x="861" y="16427"/>
                  <a:pt x="864" y="16430"/>
                </a:cubicBezTo>
                <a:cubicBezTo>
                  <a:pt x="891" y="16430"/>
                  <a:pt x="904" y="16457"/>
                  <a:pt x="918" y="16484"/>
                </a:cubicBezTo>
                <a:cubicBezTo>
                  <a:pt x="977" y="16569"/>
                  <a:pt x="1075" y="16594"/>
                  <a:pt x="1177" y="16594"/>
                </a:cubicBezTo>
                <a:cubicBezTo>
                  <a:pt x="1233" y="16594"/>
                  <a:pt x="1291" y="16586"/>
                  <a:pt x="1343" y="16577"/>
                </a:cubicBezTo>
                <a:cubicBezTo>
                  <a:pt x="1371" y="16567"/>
                  <a:pt x="1399" y="16558"/>
                  <a:pt x="1428" y="16558"/>
                </a:cubicBezTo>
                <a:cubicBezTo>
                  <a:pt x="1439" y="16558"/>
                  <a:pt x="1451" y="16559"/>
                  <a:pt x="1463" y="16563"/>
                </a:cubicBezTo>
                <a:cubicBezTo>
                  <a:pt x="1516" y="16577"/>
                  <a:pt x="1569" y="16590"/>
                  <a:pt x="1609" y="16617"/>
                </a:cubicBezTo>
                <a:cubicBezTo>
                  <a:pt x="1642" y="16629"/>
                  <a:pt x="1678" y="16634"/>
                  <a:pt x="1717" y="16634"/>
                </a:cubicBezTo>
                <a:cubicBezTo>
                  <a:pt x="1926" y="16634"/>
                  <a:pt x="2200" y="16477"/>
                  <a:pt x="2380" y="16444"/>
                </a:cubicBezTo>
                <a:cubicBezTo>
                  <a:pt x="2442" y="16431"/>
                  <a:pt x="2491" y="16426"/>
                  <a:pt x="2531" y="16426"/>
                </a:cubicBezTo>
                <a:cubicBezTo>
                  <a:pt x="2708" y="16426"/>
                  <a:pt x="2722" y="16530"/>
                  <a:pt x="2938" y="16617"/>
                </a:cubicBezTo>
                <a:cubicBezTo>
                  <a:pt x="2985" y="16626"/>
                  <a:pt x="3025" y="16635"/>
                  <a:pt x="3064" y="16635"/>
                </a:cubicBezTo>
                <a:cubicBezTo>
                  <a:pt x="3080" y="16635"/>
                  <a:pt x="3095" y="16634"/>
                  <a:pt x="3111" y="16630"/>
                </a:cubicBezTo>
                <a:cubicBezTo>
                  <a:pt x="3403" y="16630"/>
                  <a:pt x="3669" y="16803"/>
                  <a:pt x="3789" y="17068"/>
                </a:cubicBezTo>
                <a:cubicBezTo>
                  <a:pt x="3815" y="17122"/>
                  <a:pt x="3842" y="17175"/>
                  <a:pt x="3895" y="17201"/>
                </a:cubicBezTo>
                <a:cubicBezTo>
                  <a:pt x="3905" y="17204"/>
                  <a:pt x="3916" y="17205"/>
                  <a:pt x="3927" y="17205"/>
                </a:cubicBezTo>
                <a:cubicBezTo>
                  <a:pt x="3973" y="17205"/>
                  <a:pt x="4025" y="17186"/>
                  <a:pt x="4068" y="17175"/>
                </a:cubicBezTo>
                <a:cubicBezTo>
                  <a:pt x="4085" y="17172"/>
                  <a:pt x="4101" y="17171"/>
                  <a:pt x="4118" y="17171"/>
                </a:cubicBezTo>
                <a:cubicBezTo>
                  <a:pt x="4224" y="17171"/>
                  <a:pt x="4330" y="17224"/>
                  <a:pt x="4436" y="17224"/>
                </a:cubicBezTo>
                <a:cubicBezTo>
                  <a:pt x="4460" y="17224"/>
                  <a:pt x="4483" y="17221"/>
                  <a:pt x="4507" y="17215"/>
                </a:cubicBezTo>
                <a:cubicBezTo>
                  <a:pt x="4600" y="17188"/>
                  <a:pt x="4666" y="17082"/>
                  <a:pt x="4786" y="17068"/>
                </a:cubicBezTo>
                <a:cubicBezTo>
                  <a:pt x="4791" y="17068"/>
                  <a:pt x="4797" y="17067"/>
                  <a:pt x="4803" y="17067"/>
                </a:cubicBezTo>
                <a:cubicBezTo>
                  <a:pt x="4903" y="17067"/>
                  <a:pt x="5005" y="17175"/>
                  <a:pt x="5118" y="17175"/>
                </a:cubicBezTo>
                <a:cubicBezTo>
                  <a:pt x="5171" y="17162"/>
                  <a:pt x="5238" y="17135"/>
                  <a:pt x="5304" y="17122"/>
                </a:cubicBezTo>
                <a:cubicBezTo>
                  <a:pt x="5319" y="17120"/>
                  <a:pt x="5334" y="17120"/>
                  <a:pt x="5349" y="17120"/>
                </a:cubicBezTo>
                <a:cubicBezTo>
                  <a:pt x="5480" y="17120"/>
                  <a:pt x="5609" y="17171"/>
                  <a:pt x="5716" y="17255"/>
                </a:cubicBezTo>
                <a:cubicBezTo>
                  <a:pt x="5996" y="17388"/>
                  <a:pt x="6248" y="17334"/>
                  <a:pt x="6514" y="17414"/>
                </a:cubicBezTo>
                <a:cubicBezTo>
                  <a:pt x="6674" y="17481"/>
                  <a:pt x="6740" y="17640"/>
                  <a:pt x="6939" y="17680"/>
                </a:cubicBezTo>
                <a:cubicBezTo>
                  <a:pt x="7050" y="17691"/>
                  <a:pt x="7160" y="17697"/>
                  <a:pt x="7269" y="17697"/>
                </a:cubicBezTo>
                <a:cubicBezTo>
                  <a:pt x="7423" y="17697"/>
                  <a:pt x="7576" y="17685"/>
                  <a:pt x="7724" y="17653"/>
                </a:cubicBezTo>
                <a:cubicBezTo>
                  <a:pt x="7759" y="17653"/>
                  <a:pt x="7795" y="17647"/>
                  <a:pt x="7826" y="17647"/>
                </a:cubicBezTo>
                <a:cubicBezTo>
                  <a:pt x="7842" y="17647"/>
                  <a:pt x="7857" y="17649"/>
                  <a:pt x="7870" y="17653"/>
                </a:cubicBezTo>
                <a:cubicBezTo>
                  <a:pt x="7936" y="17653"/>
                  <a:pt x="7990" y="17680"/>
                  <a:pt x="8043" y="17707"/>
                </a:cubicBezTo>
                <a:cubicBezTo>
                  <a:pt x="8136" y="17742"/>
                  <a:pt x="8218" y="17754"/>
                  <a:pt x="8297" y="17754"/>
                </a:cubicBezTo>
                <a:cubicBezTo>
                  <a:pt x="8455" y="17754"/>
                  <a:pt x="8597" y="17707"/>
                  <a:pt x="8774" y="17707"/>
                </a:cubicBezTo>
                <a:cubicBezTo>
                  <a:pt x="8814" y="17707"/>
                  <a:pt x="8854" y="17720"/>
                  <a:pt x="8893" y="17733"/>
                </a:cubicBezTo>
                <a:cubicBezTo>
                  <a:pt x="8994" y="17756"/>
                  <a:pt x="9099" y="17771"/>
                  <a:pt x="9206" y="17771"/>
                </a:cubicBezTo>
                <a:cubicBezTo>
                  <a:pt x="9283" y="17771"/>
                  <a:pt x="9361" y="17763"/>
                  <a:pt x="9438" y="17746"/>
                </a:cubicBezTo>
                <a:cubicBezTo>
                  <a:pt x="9492" y="17736"/>
                  <a:pt x="9537" y="17699"/>
                  <a:pt x="9594" y="17699"/>
                </a:cubicBezTo>
                <a:cubicBezTo>
                  <a:pt x="9608" y="17699"/>
                  <a:pt x="9622" y="17701"/>
                  <a:pt x="9638" y="17707"/>
                </a:cubicBezTo>
                <a:cubicBezTo>
                  <a:pt x="9718" y="17720"/>
                  <a:pt x="9731" y="17813"/>
                  <a:pt x="9797" y="17813"/>
                </a:cubicBezTo>
                <a:cubicBezTo>
                  <a:pt x="9851" y="17813"/>
                  <a:pt x="9890" y="17760"/>
                  <a:pt x="9930" y="17720"/>
                </a:cubicBezTo>
                <a:cubicBezTo>
                  <a:pt x="9948" y="17694"/>
                  <a:pt x="9982" y="17674"/>
                  <a:pt x="10015" y="17674"/>
                </a:cubicBezTo>
                <a:cubicBezTo>
                  <a:pt x="10032" y="17674"/>
                  <a:pt x="10049" y="17679"/>
                  <a:pt x="10063" y="17693"/>
                </a:cubicBezTo>
                <a:cubicBezTo>
                  <a:pt x="10103" y="17733"/>
                  <a:pt x="10077" y="17733"/>
                  <a:pt x="10090" y="17760"/>
                </a:cubicBezTo>
                <a:cubicBezTo>
                  <a:pt x="10143" y="17866"/>
                  <a:pt x="10382" y="17813"/>
                  <a:pt x="10382" y="17933"/>
                </a:cubicBezTo>
                <a:cubicBezTo>
                  <a:pt x="10463" y="17863"/>
                  <a:pt x="10563" y="17794"/>
                  <a:pt x="10667" y="17794"/>
                </a:cubicBezTo>
                <a:cubicBezTo>
                  <a:pt x="10683" y="17794"/>
                  <a:pt x="10699" y="17796"/>
                  <a:pt x="10715" y="17800"/>
                </a:cubicBezTo>
                <a:cubicBezTo>
                  <a:pt x="10747" y="17821"/>
                  <a:pt x="10780" y="17843"/>
                  <a:pt x="10812" y="17843"/>
                </a:cubicBezTo>
                <a:cubicBezTo>
                  <a:pt x="10820" y="17843"/>
                  <a:pt x="10827" y="17842"/>
                  <a:pt x="10834" y="17839"/>
                </a:cubicBezTo>
                <a:cubicBezTo>
                  <a:pt x="10874" y="17839"/>
                  <a:pt x="10901" y="17800"/>
                  <a:pt x="10941" y="17786"/>
                </a:cubicBezTo>
                <a:cubicBezTo>
                  <a:pt x="10951" y="17783"/>
                  <a:pt x="10960" y="17782"/>
                  <a:pt x="10970" y="17782"/>
                </a:cubicBezTo>
                <a:cubicBezTo>
                  <a:pt x="11040" y="17782"/>
                  <a:pt x="11112" y="17854"/>
                  <a:pt x="11193" y="17866"/>
                </a:cubicBezTo>
                <a:cubicBezTo>
                  <a:pt x="11326" y="17866"/>
                  <a:pt x="11379" y="17720"/>
                  <a:pt x="11446" y="17614"/>
                </a:cubicBezTo>
                <a:cubicBezTo>
                  <a:pt x="11486" y="17520"/>
                  <a:pt x="11565" y="17454"/>
                  <a:pt x="11658" y="17401"/>
                </a:cubicBezTo>
                <a:cubicBezTo>
                  <a:pt x="11707" y="17392"/>
                  <a:pt x="11757" y="17388"/>
                  <a:pt x="11808" y="17388"/>
                </a:cubicBezTo>
                <a:cubicBezTo>
                  <a:pt x="11908" y="17388"/>
                  <a:pt x="12009" y="17405"/>
                  <a:pt x="12097" y="17441"/>
                </a:cubicBezTo>
                <a:lnTo>
                  <a:pt x="12190" y="17481"/>
                </a:lnTo>
                <a:lnTo>
                  <a:pt x="12323" y="17534"/>
                </a:lnTo>
                <a:cubicBezTo>
                  <a:pt x="12350" y="17534"/>
                  <a:pt x="12363" y="17547"/>
                  <a:pt x="12390" y="17574"/>
                </a:cubicBezTo>
                <a:cubicBezTo>
                  <a:pt x="12416" y="17587"/>
                  <a:pt x="12429" y="17614"/>
                  <a:pt x="12456" y="17640"/>
                </a:cubicBezTo>
                <a:cubicBezTo>
                  <a:pt x="12483" y="17653"/>
                  <a:pt x="12523" y="17667"/>
                  <a:pt x="12562" y="17680"/>
                </a:cubicBezTo>
                <a:lnTo>
                  <a:pt x="12775" y="17720"/>
                </a:lnTo>
                <a:cubicBezTo>
                  <a:pt x="12822" y="17733"/>
                  <a:pt x="12871" y="17740"/>
                  <a:pt x="12921" y="17740"/>
                </a:cubicBezTo>
                <a:cubicBezTo>
                  <a:pt x="12971" y="17740"/>
                  <a:pt x="13021" y="17733"/>
                  <a:pt x="13068" y="17720"/>
                </a:cubicBezTo>
                <a:cubicBezTo>
                  <a:pt x="13081" y="17720"/>
                  <a:pt x="13107" y="17707"/>
                  <a:pt x="13121" y="17707"/>
                </a:cubicBezTo>
                <a:cubicBezTo>
                  <a:pt x="13147" y="17707"/>
                  <a:pt x="13174" y="17720"/>
                  <a:pt x="13187" y="17733"/>
                </a:cubicBezTo>
                <a:cubicBezTo>
                  <a:pt x="13226" y="17758"/>
                  <a:pt x="13264" y="17769"/>
                  <a:pt x="13299" y="17769"/>
                </a:cubicBezTo>
                <a:cubicBezTo>
                  <a:pt x="13435" y="17769"/>
                  <a:pt x="13550" y="17621"/>
                  <a:pt x="13666" y="17547"/>
                </a:cubicBezTo>
                <a:cubicBezTo>
                  <a:pt x="13759" y="17481"/>
                  <a:pt x="13785" y="17441"/>
                  <a:pt x="13892" y="17427"/>
                </a:cubicBezTo>
                <a:cubicBezTo>
                  <a:pt x="13896" y="17427"/>
                  <a:pt x="13901" y="17426"/>
                  <a:pt x="13905" y="17426"/>
                </a:cubicBezTo>
                <a:cubicBezTo>
                  <a:pt x="13971" y="17426"/>
                  <a:pt x="14011" y="17499"/>
                  <a:pt x="14080" y="17499"/>
                </a:cubicBezTo>
                <a:cubicBezTo>
                  <a:pt x="14099" y="17499"/>
                  <a:pt x="14120" y="17494"/>
                  <a:pt x="14144" y="17481"/>
                </a:cubicBezTo>
                <a:cubicBezTo>
                  <a:pt x="14264" y="17414"/>
                  <a:pt x="14277" y="17241"/>
                  <a:pt x="14397" y="17228"/>
                </a:cubicBezTo>
                <a:cubicBezTo>
                  <a:pt x="14477" y="17228"/>
                  <a:pt x="14543" y="17281"/>
                  <a:pt x="14570" y="17348"/>
                </a:cubicBezTo>
                <a:cubicBezTo>
                  <a:pt x="14709" y="17627"/>
                  <a:pt x="15119" y="17877"/>
                  <a:pt x="15489" y="17877"/>
                </a:cubicBezTo>
                <a:cubicBezTo>
                  <a:pt x="15612" y="17877"/>
                  <a:pt x="15730" y="17849"/>
                  <a:pt x="15833" y="17786"/>
                </a:cubicBezTo>
                <a:cubicBezTo>
                  <a:pt x="15924" y="17729"/>
                  <a:pt x="16016" y="17632"/>
                  <a:pt x="16116" y="17632"/>
                </a:cubicBezTo>
                <a:cubicBezTo>
                  <a:pt x="16132" y="17632"/>
                  <a:pt x="16148" y="17635"/>
                  <a:pt x="16165" y="17640"/>
                </a:cubicBezTo>
                <a:cubicBezTo>
                  <a:pt x="16205" y="17640"/>
                  <a:pt x="16245" y="17680"/>
                  <a:pt x="16284" y="17680"/>
                </a:cubicBezTo>
                <a:cubicBezTo>
                  <a:pt x="16295" y="17682"/>
                  <a:pt x="16305" y="17683"/>
                  <a:pt x="16315" y="17683"/>
                </a:cubicBezTo>
                <a:cubicBezTo>
                  <a:pt x="16477" y="17683"/>
                  <a:pt x="16535" y="17385"/>
                  <a:pt x="16723" y="17348"/>
                </a:cubicBezTo>
                <a:cubicBezTo>
                  <a:pt x="16735" y="17345"/>
                  <a:pt x="16747" y="17344"/>
                  <a:pt x="16759" y="17344"/>
                </a:cubicBezTo>
                <a:cubicBezTo>
                  <a:pt x="16965" y="17344"/>
                  <a:pt x="17073" y="17749"/>
                  <a:pt x="17292" y="17749"/>
                </a:cubicBezTo>
                <a:cubicBezTo>
                  <a:pt x="17302" y="17749"/>
                  <a:pt x="17311" y="17748"/>
                  <a:pt x="17321" y="17746"/>
                </a:cubicBezTo>
                <a:cubicBezTo>
                  <a:pt x="17361" y="17733"/>
                  <a:pt x="17401" y="17720"/>
                  <a:pt x="17454" y="17707"/>
                </a:cubicBezTo>
                <a:cubicBezTo>
                  <a:pt x="17507" y="17720"/>
                  <a:pt x="17547" y="17746"/>
                  <a:pt x="17587" y="17786"/>
                </a:cubicBezTo>
                <a:cubicBezTo>
                  <a:pt x="17688" y="17879"/>
                  <a:pt x="17890" y="17955"/>
                  <a:pt x="18072" y="17955"/>
                </a:cubicBezTo>
                <a:cubicBezTo>
                  <a:pt x="18178" y="17955"/>
                  <a:pt x="18277" y="17930"/>
                  <a:pt x="18345" y="17866"/>
                </a:cubicBezTo>
                <a:cubicBezTo>
                  <a:pt x="18531" y="17693"/>
                  <a:pt x="18451" y="17281"/>
                  <a:pt x="18465" y="17055"/>
                </a:cubicBezTo>
                <a:cubicBezTo>
                  <a:pt x="18504" y="16470"/>
                  <a:pt x="18531" y="15872"/>
                  <a:pt x="18558" y="15274"/>
                </a:cubicBezTo>
                <a:cubicBezTo>
                  <a:pt x="18597" y="13998"/>
                  <a:pt x="18624" y="12722"/>
                  <a:pt x="18637" y="11432"/>
                </a:cubicBezTo>
                <a:cubicBezTo>
                  <a:pt x="18664" y="7617"/>
                  <a:pt x="18558" y="3815"/>
                  <a:pt x="18398" y="0"/>
                </a:cubicBezTo>
                <a:lnTo>
                  <a:pt x="17574" y="0"/>
                </a:lnTo>
                <a:lnTo>
                  <a:pt x="17574" y="718"/>
                </a:lnTo>
                <a:cubicBezTo>
                  <a:pt x="17773" y="771"/>
                  <a:pt x="17920" y="957"/>
                  <a:pt x="17920" y="1170"/>
                </a:cubicBezTo>
                <a:cubicBezTo>
                  <a:pt x="17920" y="1436"/>
                  <a:pt x="17707" y="1662"/>
                  <a:pt x="17441" y="1662"/>
                </a:cubicBezTo>
                <a:cubicBezTo>
                  <a:pt x="17175" y="1662"/>
                  <a:pt x="16962" y="1436"/>
                  <a:pt x="16962" y="1170"/>
                </a:cubicBezTo>
                <a:cubicBezTo>
                  <a:pt x="16962" y="957"/>
                  <a:pt x="17109" y="771"/>
                  <a:pt x="17321" y="718"/>
                </a:cubicBezTo>
                <a:lnTo>
                  <a:pt x="17321" y="0"/>
                </a:lnTo>
                <a:lnTo>
                  <a:pt x="15952" y="0"/>
                </a:lnTo>
                <a:lnTo>
                  <a:pt x="15952" y="718"/>
                </a:lnTo>
                <a:cubicBezTo>
                  <a:pt x="16165" y="771"/>
                  <a:pt x="16311" y="957"/>
                  <a:pt x="16311" y="1170"/>
                </a:cubicBezTo>
                <a:cubicBezTo>
                  <a:pt x="16311" y="1436"/>
                  <a:pt x="16098" y="1662"/>
                  <a:pt x="15833" y="1662"/>
                </a:cubicBezTo>
                <a:cubicBezTo>
                  <a:pt x="15567" y="1662"/>
                  <a:pt x="15341" y="1436"/>
                  <a:pt x="15341" y="1170"/>
                </a:cubicBezTo>
                <a:cubicBezTo>
                  <a:pt x="15341" y="957"/>
                  <a:pt x="15487" y="771"/>
                  <a:pt x="15700" y="718"/>
                </a:cubicBezTo>
                <a:lnTo>
                  <a:pt x="15700" y="0"/>
                </a:lnTo>
                <a:lnTo>
                  <a:pt x="14277" y="0"/>
                </a:lnTo>
                <a:lnTo>
                  <a:pt x="14277" y="718"/>
                </a:lnTo>
                <a:cubicBezTo>
                  <a:pt x="14490" y="771"/>
                  <a:pt x="14636" y="957"/>
                  <a:pt x="14636" y="1170"/>
                </a:cubicBezTo>
                <a:cubicBezTo>
                  <a:pt x="14636" y="1436"/>
                  <a:pt x="14410" y="1662"/>
                  <a:pt x="14144" y="1662"/>
                </a:cubicBezTo>
                <a:cubicBezTo>
                  <a:pt x="13878" y="1662"/>
                  <a:pt x="13666" y="1436"/>
                  <a:pt x="13666" y="1170"/>
                </a:cubicBezTo>
                <a:cubicBezTo>
                  <a:pt x="13666" y="957"/>
                  <a:pt x="13812" y="771"/>
                  <a:pt x="14025" y="718"/>
                </a:cubicBezTo>
                <a:lnTo>
                  <a:pt x="14025" y="0"/>
                </a:lnTo>
                <a:lnTo>
                  <a:pt x="12655" y="0"/>
                </a:lnTo>
                <a:lnTo>
                  <a:pt x="12655" y="718"/>
                </a:lnTo>
                <a:cubicBezTo>
                  <a:pt x="12868" y="771"/>
                  <a:pt x="13014" y="957"/>
                  <a:pt x="13014" y="1170"/>
                </a:cubicBezTo>
                <a:cubicBezTo>
                  <a:pt x="13014" y="1436"/>
                  <a:pt x="12802" y="1662"/>
                  <a:pt x="12536" y="1662"/>
                </a:cubicBezTo>
                <a:cubicBezTo>
                  <a:pt x="12270" y="1662"/>
                  <a:pt x="12057" y="1436"/>
                  <a:pt x="12057" y="1170"/>
                </a:cubicBezTo>
                <a:cubicBezTo>
                  <a:pt x="12057" y="957"/>
                  <a:pt x="12203" y="771"/>
                  <a:pt x="12416" y="718"/>
                </a:cubicBezTo>
                <a:lnTo>
                  <a:pt x="12416" y="0"/>
                </a:lnTo>
                <a:lnTo>
                  <a:pt x="11047" y="0"/>
                </a:lnTo>
                <a:lnTo>
                  <a:pt x="11047" y="718"/>
                </a:lnTo>
                <a:cubicBezTo>
                  <a:pt x="11260" y="771"/>
                  <a:pt x="11406" y="957"/>
                  <a:pt x="11406" y="1170"/>
                </a:cubicBezTo>
                <a:cubicBezTo>
                  <a:pt x="11406" y="1436"/>
                  <a:pt x="11180" y="1662"/>
                  <a:pt x="10914" y="1662"/>
                </a:cubicBezTo>
                <a:cubicBezTo>
                  <a:pt x="10648" y="1662"/>
                  <a:pt x="10435" y="1436"/>
                  <a:pt x="10435" y="1170"/>
                </a:cubicBezTo>
                <a:cubicBezTo>
                  <a:pt x="10435" y="957"/>
                  <a:pt x="10582" y="771"/>
                  <a:pt x="10794" y="718"/>
                </a:cubicBezTo>
                <a:lnTo>
                  <a:pt x="10794" y="0"/>
                </a:lnTo>
                <a:lnTo>
                  <a:pt x="9425" y="0"/>
                </a:lnTo>
                <a:lnTo>
                  <a:pt x="9425" y="718"/>
                </a:lnTo>
                <a:cubicBezTo>
                  <a:pt x="9638" y="771"/>
                  <a:pt x="9784" y="957"/>
                  <a:pt x="9784" y="1170"/>
                </a:cubicBezTo>
                <a:cubicBezTo>
                  <a:pt x="9784" y="1436"/>
                  <a:pt x="9571" y="1662"/>
                  <a:pt x="9306" y="1662"/>
                </a:cubicBezTo>
                <a:cubicBezTo>
                  <a:pt x="9040" y="1662"/>
                  <a:pt x="8827" y="1436"/>
                  <a:pt x="8827" y="1170"/>
                </a:cubicBezTo>
                <a:cubicBezTo>
                  <a:pt x="8827" y="957"/>
                  <a:pt x="8973" y="771"/>
                  <a:pt x="9186" y="718"/>
                </a:cubicBezTo>
                <a:lnTo>
                  <a:pt x="9186" y="0"/>
                </a:lnTo>
                <a:lnTo>
                  <a:pt x="7817" y="0"/>
                </a:lnTo>
                <a:lnTo>
                  <a:pt x="7817" y="718"/>
                </a:lnTo>
                <a:cubicBezTo>
                  <a:pt x="8016" y="771"/>
                  <a:pt x="8162" y="957"/>
                  <a:pt x="8176" y="1170"/>
                </a:cubicBezTo>
                <a:cubicBezTo>
                  <a:pt x="8176" y="1436"/>
                  <a:pt x="7950" y="1662"/>
                  <a:pt x="7684" y="1662"/>
                </a:cubicBezTo>
                <a:cubicBezTo>
                  <a:pt x="7418" y="1662"/>
                  <a:pt x="7205" y="1436"/>
                  <a:pt x="7205" y="1170"/>
                </a:cubicBezTo>
                <a:cubicBezTo>
                  <a:pt x="7205" y="957"/>
                  <a:pt x="7351" y="771"/>
                  <a:pt x="7564" y="718"/>
                </a:cubicBezTo>
                <a:lnTo>
                  <a:pt x="7564" y="0"/>
                </a:lnTo>
                <a:lnTo>
                  <a:pt x="6195" y="0"/>
                </a:lnTo>
                <a:lnTo>
                  <a:pt x="6195" y="718"/>
                </a:lnTo>
                <a:cubicBezTo>
                  <a:pt x="6408" y="771"/>
                  <a:pt x="6554" y="957"/>
                  <a:pt x="6554" y="1170"/>
                </a:cubicBezTo>
                <a:cubicBezTo>
                  <a:pt x="6554" y="1436"/>
                  <a:pt x="6341" y="1662"/>
                  <a:pt x="6075" y="1662"/>
                </a:cubicBezTo>
                <a:cubicBezTo>
                  <a:pt x="5809" y="1662"/>
                  <a:pt x="5597" y="1436"/>
                  <a:pt x="5597" y="1170"/>
                </a:cubicBezTo>
                <a:cubicBezTo>
                  <a:pt x="5597" y="957"/>
                  <a:pt x="5743" y="771"/>
                  <a:pt x="5942" y="718"/>
                </a:cubicBezTo>
                <a:lnTo>
                  <a:pt x="5942" y="0"/>
                </a:lnTo>
                <a:lnTo>
                  <a:pt x="4586" y="0"/>
                </a:lnTo>
                <a:lnTo>
                  <a:pt x="4586" y="718"/>
                </a:lnTo>
                <a:cubicBezTo>
                  <a:pt x="4786" y="771"/>
                  <a:pt x="4932" y="957"/>
                  <a:pt x="4945" y="1170"/>
                </a:cubicBezTo>
                <a:cubicBezTo>
                  <a:pt x="4945" y="1436"/>
                  <a:pt x="4719" y="1662"/>
                  <a:pt x="4454" y="1662"/>
                </a:cubicBezTo>
                <a:cubicBezTo>
                  <a:pt x="4188" y="1662"/>
                  <a:pt x="3975" y="1436"/>
                  <a:pt x="3975" y="1170"/>
                </a:cubicBezTo>
                <a:cubicBezTo>
                  <a:pt x="3975" y="957"/>
                  <a:pt x="4121" y="771"/>
                  <a:pt x="4334" y="718"/>
                </a:cubicBezTo>
                <a:lnTo>
                  <a:pt x="4334" y="0"/>
                </a:lnTo>
                <a:lnTo>
                  <a:pt x="2965" y="0"/>
                </a:lnTo>
                <a:lnTo>
                  <a:pt x="2965" y="718"/>
                </a:lnTo>
                <a:cubicBezTo>
                  <a:pt x="3177" y="771"/>
                  <a:pt x="3324" y="957"/>
                  <a:pt x="3324" y="1170"/>
                </a:cubicBezTo>
                <a:cubicBezTo>
                  <a:pt x="3324" y="1436"/>
                  <a:pt x="3111" y="1662"/>
                  <a:pt x="2845" y="1662"/>
                </a:cubicBezTo>
                <a:cubicBezTo>
                  <a:pt x="2579" y="1662"/>
                  <a:pt x="2367" y="1436"/>
                  <a:pt x="2367" y="1170"/>
                </a:cubicBezTo>
                <a:cubicBezTo>
                  <a:pt x="2367" y="957"/>
                  <a:pt x="2513" y="771"/>
                  <a:pt x="2712" y="718"/>
                </a:cubicBezTo>
                <a:lnTo>
                  <a:pt x="2712" y="0"/>
                </a:lnTo>
                <a:lnTo>
                  <a:pt x="1356" y="0"/>
                </a:lnTo>
                <a:lnTo>
                  <a:pt x="1356" y="718"/>
                </a:lnTo>
                <a:cubicBezTo>
                  <a:pt x="1556" y="771"/>
                  <a:pt x="1702" y="957"/>
                  <a:pt x="1702" y="1170"/>
                </a:cubicBezTo>
                <a:cubicBezTo>
                  <a:pt x="1702" y="1436"/>
                  <a:pt x="1489" y="1662"/>
                  <a:pt x="1223" y="1662"/>
                </a:cubicBezTo>
                <a:cubicBezTo>
                  <a:pt x="957" y="1662"/>
                  <a:pt x="745" y="1436"/>
                  <a:pt x="745" y="1170"/>
                </a:cubicBezTo>
                <a:cubicBezTo>
                  <a:pt x="745" y="957"/>
                  <a:pt x="891" y="771"/>
                  <a:pt x="1104" y="718"/>
                </a:cubicBezTo>
                <a:lnTo>
                  <a:pt x="110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46"/>
          <p:cNvSpPr/>
          <p:nvPr/>
        </p:nvSpPr>
        <p:spPr>
          <a:xfrm rot="-240923">
            <a:off x="8454607" y="2523485"/>
            <a:ext cx="2300401" cy="1037248"/>
          </a:xfrm>
          <a:custGeom>
            <a:avLst/>
            <a:gdLst/>
            <a:ahLst/>
            <a:cxnLst/>
            <a:rect l="l" t="t" r="r" b="b"/>
            <a:pathLst>
              <a:path w="9146" h="4124" extrusionOk="0">
                <a:moveTo>
                  <a:pt x="5875" y="1"/>
                </a:moveTo>
                <a:cubicBezTo>
                  <a:pt x="5740" y="1"/>
                  <a:pt x="5605" y="25"/>
                  <a:pt x="5464" y="95"/>
                </a:cubicBezTo>
                <a:cubicBezTo>
                  <a:pt x="5357" y="175"/>
                  <a:pt x="5224" y="228"/>
                  <a:pt x="5091" y="228"/>
                </a:cubicBezTo>
                <a:cubicBezTo>
                  <a:pt x="5027" y="228"/>
                  <a:pt x="4955" y="194"/>
                  <a:pt x="4895" y="194"/>
                </a:cubicBezTo>
                <a:cubicBezTo>
                  <a:pt x="4880" y="194"/>
                  <a:pt x="4865" y="196"/>
                  <a:pt x="4852" y="202"/>
                </a:cubicBezTo>
                <a:cubicBezTo>
                  <a:pt x="4772" y="228"/>
                  <a:pt x="4759" y="268"/>
                  <a:pt x="4706" y="308"/>
                </a:cubicBezTo>
                <a:cubicBezTo>
                  <a:pt x="4673" y="327"/>
                  <a:pt x="4640" y="335"/>
                  <a:pt x="4606" y="335"/>
                </a:cubicBezTo>
                <a:cubicBezTo>
                  <a:pt x="4424" y="335"/>
                  <a:pt x="4227" y="101"/>
                  <a:pt x="4013" y="101"/>
                </a:cubicBezTo>
                <a:cubicBezTo>
                  <a:pt x="3991" y="101"/>
                  <a:pt x="3970" y="103"/>
                  <a:pt x="3948" y="109"/>
                </a:cubicBezTo>
                <a:cubicBezTo>
                  <a:pt x="3868" y="122"/>
                  <a:pt x="3802" y="188"/>
                  <a:pt x="3709" y="188"/>
                </a:cubicBezTo>
                <a:cubicBezTo>
                  <a:pt x="3563" y="188"/>
                  <a:pt x="3403" y="202"/>
                  <a:pt x="3244" y="242"/>
                </a:cubicBezTo>
                <a:cubicBezTo>
                  <a:pt x="3071" y="308"/>
                  <a:pt x="2885" y="348"/>
                  <a:pt x="2699" y="348"/>
                </a:cubicBezTo>
                <a:cubicBezTo>
                  <a:pt x="2592" y="348"/>
                  <a:pt x="2486" y="361"/>
                  <a:pt x="2379" y="414"/>
                </a:cubicBezTo>
                <a:cubicBezTo>
                  <a:pt x="2229" y="489"/>
                  <a:pt x="2126" y="683"/>
                  <a:pt x="1959" y="683"/>
                </a:cubicBezTo>
                <a:cubicBezTo>
                  <a:pt x="1949" y="683"/>
                  <a:pt x="1938" y="682"/>
                  <a:pt x="1928" y="680"/>
                </a:cubicBezTo>
                <a:cubicBezTo>
                  <a:pt x="1874" y="680"/>
                  <a:pt x="1821" y="640"/>
                  <a:pt x="1768" y="640"/>
                </a:cubicBezTo>
                <a:cubicBezTo>
                  <a:pt x="1763" y="640"/>
                  <a:pt x="1758" y="640"/>
                  <a:pt x="1753" y="640"/>
                </a:cubicBezTo>
                <a:cubicBezTo>
                  <a:pt x="1596" y="640"/>
                  <a:pt x="1460" y="829"/>
                  <a:pt x="1305" y="829"/>
                </a:cubicBezTo>
                <a:cubicBezTo>
                  <a:pt x="1295" y="829"/>
                  <a:pt x="1286" y="828"/>
                  <a:pt x="1276" y="826"/>
                </a:cubicBezTo>
                <a:cubicBezTo>
                  <a:pt x="1130" y="787"/>
                  <a:pt x="1077" y="600"/>
                  <a:pt x="931" y="574"/>
                </a:cubicBezTo>
                <a:cubicBezTo>
                  <a:pt x="923" y="573"/>
                  <a:pt x="915" y="573"/>
                  <a:pt x="907" y="573"/>
                </a:cubicBezTo>
                <a:cubicBezTo>
                  <a:pt x="802" y="573"/>
                  <a:pt x="704" y="634"/>
                  <a:pt x="619" y="634"/>
                </a:cubicBezTo>
                <a:cubicBezTo>
                  <a:pt x="593" y="634"/>
                  <a:pt x="568" y="628"/>
                  <a:pt x="545" y="614"/>
                </a:cubicBezTo>
                <a:cubicBezTo>
                  <a:pt x="518" y="587"/>
                  <a:pt x="505" y="561"/>
                  <a:pt x="465" y="534"/>
                </a:cubicBezTo>
                <a:cubicBezTo>
                  <a:pt x="439" y="518"/>
                  <a:pt x="411" y="513"/>
                  <a:pt x="382" y="513"/>
                </a:cubicBezTo>
                <a:cubicBezTo>
                  <a:pt x="336" y="513"/>
                  <a:pt x="288" y="526"/>
                  <a:pt x="239" y="534"/>
                </a:cubicBezTo>
                <a:cubicBezTo>
                  <a:pt x="175" y="545"/>
                  <a:pt x="120" y="632"/>
                  <a:pt x="59" y="632"/>
                </a:cubicBezTo>
                <a:cubicBezTo>
                  <a:pt x="44" y="632"/>
                  <a:pt x="29" y="627"/>
                  <a:pt x="13" y="614"/>
                </a:cubicBezTo>
                <a:cubicBezTo>
                  <a:pt x="0" y="707"/>
                  <a:pt x="0" y="800"/>
                  <a:pt x="0" y="906"/>
                </a:cubicBezTo>
                <a:cubicBezTo>
                  <a:pt x="13" y="959"/>
                  <a:pt x="27" y="1013"/>
                  <a:pt x="27" y="1079"/>
                </a:cubicBezTo>
                <a:cubicBezTo>
                  <a:pt x="27" y="1132"/>
                  <a:pt x="40" y="1212"/>
                  <a:pt x="53" y="1278"/>
                </a:cubicBezTo>
                <a:cubicBezTo>
                  <a:pt x="53" y="1345"/>
                  <a:pt x="80" y="1451"/>
                  <a:pt x="93" y="1544"/>
                </a:cubicBezTo>
                <a:lnTo>
                  <a:pt x="173" y="2262"/>
                </a:lnTo>
                <a:lnTo>
                  <a:pt x="186" y="2262"/>
                </a:lnTo>
                <a:lnTo>
                  <a:pt x="292" y="3206"/>
                </a:lnTo>
                <a:cubicBezTo>
                  <a:pt x="319" y="3219"/>
                  <a:pt x="346" y="3233"/>
                  <a:pt x="359" y="3259"/>
                </a:cubicBezTo>
                <a:cubicBezTo>
                  <a:pt x="452" y="3339"/>
                  <a:pt x="532" y="3432"/>
                  <a:pt x="598" y="3538"/>
                </a:cubicBezTo>
                <a:cubicBezTo>
                  <a:pt x="625" y="3591"/>
                  <a:pt x="665" y="3631"/>
                  <a:pt x="718" y="3645"/>
                </a:cubicBezTo>
                <a:cubicBezTo>
                  <a:pt x="784" y="3671"/>
                  <a:pt x="851" y="3671"/>
                  <a:pt x="917" y="3698"/>
                </a:cubicBezTo>
                <a:cubicBezTo>
                  <a:pt x="1103" y="3764"/>
                  <a:pt x="1063" y="3950"/>
                  <a:pt x="1063" y="4123"/>
                </a:cubicBezTo>
                <a:lnTo>
                  <a:pt x="1688" y="4057"/>
                </a:lnTo>
                <a:lnTo>
                  <a:pt x="7697" y="3392"/>
                </a:lnTo>
                <a:lnTo>
                  <a:pt x="8720" y="3286"/>
                </a:lnTo>
                <a:cubicBezTo>
                  <a:pt x="8853" y="3259"/>
                  <a:pt x="8999" y="3233"/>
                  <a:pt x="9146" y="3233"/>
                </a:cubicBezTo>
                <a:cubicBezTo>
                  <a:pt x="9132" y="2980"/>
                  <a:pt x="9106" y="2727"/>
                  <a:pt x="9053" y="2488"/>
                </a:cubicBezTo>
                <a:cubicBezTo>
                  <a:pt x="8973" y="2236"/>
                  <a:pt x="8933" y="1983"/>
                  <a:pt x="8880" y="1744"/>
                </a:cubicBezTo>
                <a:cubicBezTo>
                  <a:pt x="8853" y="1624"/>
                  <a:pt x="8827" y="1504"/>
                  <a:pt x="8800" y="1385"/>
                </a:cubicBezTo>
                <a:cubicBezTo>
                  <a:pt x="8747" y="1159"/>
                  <a:pt x="8667" y="933"/>
                  <a:pt x="8548" y="720"/>
                </a:cubicBezTo>
                <a:cubicBezTo>
                  <a:pt x="8361" y="361"/>
                  <a:pt x="8002" y="122"/>
                  <a:pt x="7604" y="55"/>
                </a:cubicBezTo>
                <a:cubicBezTo>
                  <a:pt x="7539" y="46"/>
                  <a:pt x="7475" y="43"/>
                  <a:pt x="7411" y="43"/>
                </a:cubicBezTo>
                <a:cubicBezTo>
                  <a:pt x="7167" y="43"/>
                  <a:pt x="6924" y="95"/>
                  <a:pt x="6680" y="95"/>
                </a:cubicBezTo>
                <a:cubicBezTo>
                  <a:pt x="6616" y="95"/>
                  <a:pt x="6551" y="91"/>
                  <a:pt x="6487" y="82"/>
                </a:cubicBezTo>
                <a:cubicBezTo>
                  <a:pt x="6267" y="51"/>
                  <a:pt x="6070" y="1"/>
                  <a:pt x="587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87078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" name="Google Shape;432;p4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7800" y="-47950"/>
            <a:ext cx="9286674" cy="5243401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47"/>
          <p:cNvSpPr/>
          <p:nvPr/>
        </p:nvSpPr>
        <p:spPr>
          <a:xfrm rot="-658116">
            <a:off x="-1325322" y="1585344"/>
            <a:ext cx="2050607" cy="1972819"/>
          </a:xfrm>
          <a:custGeom>
            <a:avLst/>
            <a:gdLst/>
            <a:ahLst/>
            <a:cxnLst/>
            <a:rect l="l" t="t" r="r" b="b"/>
            <a:pathLst>
              <a:path w="18664" h="17956" extrusionOk="0">
                <a:moveTo>
                  <a:pt x="0" y="0"/>
                </a:moveTo>
                <a:cubicBezTo>
                  <a:pt x="67" y="0"/>
                  <a:pt x="213" y="5690"/>
                  <a:pt x="226" y="6235"/>
                </a:cubicBezTo>
                <a:cubicBezTo>
                  <a:pt x="266" y="8016"/>
                  <a:pt x="279" y="9797"/>
                  <a:pt x="266" y="11578"/>
                </a:cubicBezTo>
                <a:cubicBezTo>
                  <a:pt x="266" y="12389"/>
                  <a:pt x="253" y="13200"/>
                  <a:pt x="226" y="14024"/>
                </a:cubicBezTo>
                <a:cubicBezTo>
                  <a:pt x="200" y="14755"/>
                  <a:pt x="107" y="15526"/>
                  <a:pt x="133" y="16258"/>
                </a:cubicBezTo>
                <a:lnTo>
                  <a:pt x="133" y="16284"/>
                </a:lnTo>
                <a:cubicBezTo>
                  <a:pt x="149" y="16281"/>
                  <a:pt x="163" y="16280"/>
                  <a:pt x="175" y="16280"/>
                </a:cubicBezTo>
                <a:cubicBezTo>
                  <a:pt x="278" y="16280"/>
                  <a:pt x="278" y="16371"/>
                  <a:pt x="373" y="16430"/>
                </a:cubicBezTo>
                <a:cubicBezTo>
                  <a:pt x="386" y="16444"/>
                  <a:pt x="412" y="16444"/>
                  <a:pt x="426" y="16457"/>
                </a:cubicBezTo>
                <a:cubicBezTo>
                  <a:pt x="479" y="16469"/>
                  <a:pt x="536" y="16476"/>
                  <a:pt x="593" y="16476"/>
                </a:cubicBezTo>
                <a:cubicBezTo>
                  <a:pt x="662" y="16476"/>
                  <a:pt x="732" y="16466"/>
                  <a:pt x="798" y="16444"/>
                </a:cubicBezTo>
                <a:cubicBezTo>
                  <a:pt x="817" y="16434"/>
                  <a:pt x="836" y="16425"/>
                  <a:pt x="850" y="16425"/>
                </a:cubicBezTo>
                <a:cubicBezTo>
                  <a:pt x="855" y="16425"/>
                  <a:pt x="861" y="16427"/>
                  <a:pt x="864" y="16430"/>
                </a:cubicBezTo>
                <a:cubicBezTo>
                  <a:pt x="891" y="16430"/>
                  <a:pt x="904" y="16457"/>
                  <a:pt x="918" y="16484"/>
                </a:cubicBezTo>
                <a:cubicBezTo>
                  <a:pt x="977" y="16569"/>
                  <a:pt x="1075" y="16594"/>
                  <a:pt x="1177" y="16594"/>
                </a:cubicBezTo>
                <a:cubicBezTo>
                  <a:pt x="1233" y="16594"/>
                  <a:pt x="1291" y="16586"/>
                  <a:pt x="1343" y="16577"/>
                </a:cubicBezTo>
                <a:cubicBezTo>
                  <a:pt x="1371" y="16567"/>
                  <a:pt x="1399" y="16558"/>
                  <a:pt x="1428" y="16558"/>
                </a:cubicBezTo>
                <a:cubicBezTo>
                  <a:pt x="1439" y="16558"/>
                  <a:pt x="1451" y="16559"/>
                  <a:pt x="1463" y="16563"/>
                </a:cubicBezTo>
                <a:cubicBezTo>
                  <a:pt x="1516" y="16577"/>
                  <a:pt x="1569" y="16590"/>
                  <a:pt x="1609" y="16617"/>
                </a:cubicBezTo>
                <a:cubicBezTo>
                  <a:pt x="1642" y="16629"/>
                  <a:pt x="1678" y="16634"/>
                  <a:pt x="1717" y="16634"/>
                </a:cubicBezTo>
                <a:cubicBezTo>
                  <a:pt x="1926" y="16634"/>
                  <a:pt x="2200" y="16477"/>
                  <a:pt x="2380" y="16444"/>
                </a:cubicBezTo>
                <a:cubicBezTo>
                  <a:pt x="2442" y="16431"/>
                  <a:pt x="2491" y="16426"/>
                  <a:pt x="2531" y="16426"/>
                </a:cubicBezTo>
                <a:cubicBezTo>
                  <a:pt x="2708" y="16426"/>
                  <a:pt x="2722" y="16530"/>
                  <a:pt x="2938" y="16617"/>
                </a:cubicBezTo>
                <a:cubicBezTo>
                  <a:pt x="2985" y="16626"/>
                  <a:pt x="3025" y="16635"/>
                  <a:pt x="3064" y="16635"/>
                </a:cubicBezTo>
                <a:cubicBezTo>
                  <a:pt x="3080" y="16635"/>
                  <a:pt x="3095" y="16634"/>
                  <a:pt x="3111" y="16630"/>
                </a:cubicBezTo>
                <a:cubicBezTo>
                  <a:pt x="3403" y="16630"/>
                  <a:pt x="3669" y="16803"/>
                  <a:pt x="3789" y="17068"/>
                </a:cubicBezTo>
                <a:cubicBezTo>
                  <a:pt x="3815" y="17122"/>
                  <a:pt x="3842" y="17175"/>
                  <a:pt x="3895" y="17201"/>
                </a:cubicBezTo>
                <a:cubicBezTo>
                  <a:pt x="3905" y="17204"/>
                  <a:pt x="3916" y="17205"/>
                  <a:pt x="3927" y="17205"/>
                </a:cubicBezTo>
                <a:cubicBezTo>
                  <a:pt x="3973" y="17205"/>
                  <a:pt x="4025" y="17186"/>
                  <a:pt x="4068" y="17175"/>
                </a:cubicBezTo>
                <a:cubicBezTo>
                  <a:pt x="4085" y="17172"/>
                  <a:pt x="4101" y="17171"/>
                  <a:pt x="4118" y="17171"/>
                </a:cubicBezTo>
                <a:cubicBezTo>
                  <a:pt x="4224" y="17171"/>
                  <a:pt x="4330" y="17224"/>
                  <a:pt x="4436" y="17224"/>
                </a:cubicBezTo>
                <a:cubicBezTo>
                  <a:pt x="4460" y="17224"/>
                  <a:pt x="4483" y="17221"/>
                  <a:pt x="4507" y="17215"/>
                </a:cubicBezTo>
                <a:cubicBezTo>
                  <a:pt x="4600" y="17188"/>
                  <a:pt x="4666" y="17082"/>
                  <a:pt x="4786" y="17068"/>
                </a:cubicBezTo>
                <a:cubicBezTo>
                  <a:pt x="4791" y="17068"/>
                  <a:pt x="4797" y="17067"/>
                  <a:pt x="4803" y="17067"/>
                </a:cubicBezTo>
                <a:cubicBezTo>
                  <a:pt x="4903" y="17067"/>
                  <a:pt x="5005" y="17175"/>
                  <a:pt x="5118" y="17175"/>
                </a:cubicBezTo>
                <a:cubicBezTo>
                  <a:pt x="5171" y="17162"/>
                  <a:pt x="5238" y="17135"/>
                  <a:pt x="5304" y="17122"/>
                </a:cubicBezTo>
                <a:cubicBezTo>
                  <a:pt x="5319" y="17120"/>
                  <a:pt x="5334" y="17120"/>
                  <a:pt x="5349" y="17120"/>
                </a:cubicBezTo>
                <a:cubicBezTo>
                  <a:pt x="5480" y="17120"/>
                  <a:pt x="5609" y="17171"/>
                  <a:pt x="5716" y="17255"/>
                </a:cubicBezTo>
                <a:cubicBezTo>
                  <a:pt x="5996" y="17388"/>
                  <a:pt x="6248" y="17334"/>
                  <a:pt x="6514" y="17414"/>
                </a:cubicBezTo>
                <a:cubicBezTo>
                  <a:pt x="6674" y="17481"/>
                  <a:pt x="6740" y="17640"/>
                  <a:pt x="6939" y="17680"/>
                </a:cubicBezTo>
                <a:cubicBezTo>
                  <a:pt x="7050" y="17691"/>
                  <a:pt x="7160" y="17697"/>
                  <a:pt x="7269" y="17697"/>
                </a:cubicBezTo>
                <a:cubicBezTo>
                  <a:pt x="7423" y="17697"/>
                  <a:pt x="7576" y="17685"/>
                  <a:pt x="7724" y="17653"/>
                </a:cubicBezTo>
                <a:cubicBezTo>
                  <a:pt x="7759" y="17653"/>
                  <a:pt x="7795" y="17647"/>
                  <a:pt x="7826" y="17647"/>
                </a:cubicBezTo>
                <a:cubicBezTo>
                  <a:pt x="7842" y="17647"/>
                  <a:pt x="7857" y="17649"/>
                  <a:pt x="7870" y="17653"/>
                </a:cubicBezTo>
                <a:cubicBezTo>
                  <a:pt x="7936" y="17653"/>
                  <a:pt x="7990" y="17680"/>
                  <a:pt x="8043" y="17707"/>
                </a:cubicBezTo>
                <a:cubicBezTo>
                  <a:pt x="8136" y="17742"/>
                  <a:pt x="8218" y="17754"/>
                  <a:pt x="8297" y="17754"/>
                </a:cubicBezTo>
                <a:cubicBezTo>
                  <a:pt x="8455" y="17754"/>
                  <a:pt x="8597" y="17707"/>
                  <a:pt x="8774" y="17707"/>
                </a:cubicBezTo>
                <a:cubicBezTo>
                  <a:pt x="8814" y="17707"/>
                  <a:pt x="8854" y="17720"/>
                  <a:pt x="8893" y="17733"/>
                </a:cubicBezTo>
                <a:cubicBezTo>
                  <a:pt x="8994" y="17756"/>
                  <a:pt x="9099" y="17771"/>
                  <a:pt x="9206" y="17771"/>
                </a:cubicBezTo>
                <a:cubicBezTo>
                  <a:pt x="9283" y="17771"/>
                  <a:pt x="9361" y="17763"/>
                  <a:pt x="9438" y="17746"/>
                </a:cubicBezTo>
                <a:cubicBezTo>
                  <a:pt x="9492" y="17736"/>
                  <a:pt x="9537" y="17699"/>
                  <a:pt x="9594" y="17699"/>
                </a:cubicBezTo>
                <a:cubicBezTo>
                  <a:pt x="9608" y="17699"/>
                  <a:pt x="9622" y="17701"/>
                  <a:pt x="9638" y="17707"/>
                </a:cubicBezTo>
                <a:cubicBezTo>
                  <a:pt x="9718" y="17720"/>
                  <a:pt x="9731" y="17813"/>
                  <a:pt x="9797" y="17813"/>
                </a:cubicBezTo>
                <a:cubicBezTo>
                  <a:pt x="9851" y="17813"/>
                  <a:pt x="9890" y="17760"/>
                  <a:pt x="9930" y="17720"/>
                </a:cubicBezTo>
                <a:cubicBezTo>
                  <a:pt x="9948" y="17694"/>
                  <a:pt x="9982" y="17674"/>
                  <a:pt x="10015" y="17674"/>
                </a:cubicBezTo>
                <a:cubicBezTo>
                  <a:pt x="10032" y="17674"/>
                  <a:pt x="10049" y="17679"/>
                  <a:pt x="10063" y="17693"/>
                </a:cubicBezTo>
                <a:cubicBezTo>
                  <a:pt x="10103" y="17733"/>
                  <a:pt x="10077" y="17733"/>
                  <a:pt x="10090" y="17760"/>
                </a:cubicBezTo>
                <a:cubicBezTo>
                  <a:pt x="10143" y="17866"/>
                  <a:pt x="10382" y="17813"/>
                  <a:pt x="10382" y="17933"/>
                </a:cubicBezTo>
                <a:cubicBezTo>
                  <a:pt x="10463" y="17863"/>
                  <a:pt x="10563" y="17794"/>
                  <a:pt x="10667" y="17794"/>
                </a:cubicBezTo>
                <a:cubicBezTo>
                  <a:pt x="10683" y="17794"/>
                  <a:pt x="10699" y="17796"/>
                  <a:pt x="10715" y="17800"/>
                </a:cubicBezTo>
                <a:cubicBezTo>
                  <a:pt x="10747" y="17821"/>
                  <a:pt x="10780" y="17843"/>
                  <a:pt x="10812" y="17843"/>
                </a:cubicBezTo>
                <a:cubicBezTo>
                  <a:pt x="10820" y="17843"/>
                  <a:pt x="10827" y="17842"/>
                  <a:pt x="10834" y="17839"/>
                </a:cubicBezTo>
                <a:cubicBezTo>
                  <a:pt x="10874" y="17839"/>
                  <a:pt x="10901" y="17800"/>
                  <a:pt x="10941" y="17786"/>
                </a:cubicBezTo>
                <a:cubicBezTo>
                  <a:pt x="10951" y="17783"/>
                  <a:pt x="10960" y="17782"/>
                  <a:pt x="10970" y="17782"/>
                </a:cubicBezTo>
                <a:cubicBezTo>
                  <a:pt x="11040" y="17782"/>
                  <a:pt x="11112" y="17854"/>
                  <a:pt x="11193" y="17866"/>
                </a:cubicBezTo>
                <a:cubicBezTo>
                  <a:pt x="11326" y="17866"/>
                  <a:pt x="11379" y="17720"/>
                  <a:pt x="11446" y="17614"/>
                </a:cubicBezTo>
                <a:cubicBezTo>
                  <a:pt x="11486" y="17520"/>
                  <a:pt x="11565" y="17454"/>
                  <a:pt x="11658" y="17401"/>
                </a:cubicBezTo>
                <a:cubicBezTo>
                  <a:pt x="11707" y="17392"/>
                  <a:pt x="11757" y="17388"/>
                  <a:pt x="11808" y="17388"/>
                </a:cubicBezTo>
                <a:cubicBezTo>
                  <a:pt x="11908" y="17388"/>
                  <a:pt x="12009" y="17405"/>
                  <a:pt x="12097" y="17441"/>
                </a:cubicBezTo>
                <a:lnTo>
                  <a:pt x="12190" y="17481"/>
                </a:lnTo>
                <a:lnTo>
                  <a:pt x="12323" y="17534"/>
                </a:lnTo>
                <a:cubicBezTo>
                  <a:pt x="12350" y="17534"/>
                  <a:pt x="12363" y="17547"/>
                  <a:pt x="12390" y="17574"/>
                </a:cubicBezTo>
                <a:cubicBezTo>
                  <a:pt x="12416" y="17587"/>
                  <a:pt x="12429" y="17614"/>
                  <a:pt x="12456" y="17640"/>
                </a:cubicBezTo>
                <a:cubicBezTo>
                  <a:pt x="12483" y="17653"/>
                  <a:pt x="12523" y="17667"/>
                  <a:pt x="12562" y="17680"/>
                </a:cubicBezTo>
                <a:lnTo>
                  <a:pt x="12775" y="17720"/>
                </a:lnTo>
                <a:cubicBezTo>
                  <a:pt x="12822" y="17733"/>
                  <a:pt x="12871" y="17740"/>
                  <a:pt x="12921" y="17740"/>
                </a:cubicBezTo>
                <a:cubicBezTo>
                  <a:pt x="12971" y="17740"/>
                  <a:pt x="13021" y="17733"/>
                  <a:pt x="13068" y="17720"/>
                </a:cubicBezTo>
                <a:cubicBezTo>
                  <a:pt x="13081" y="17720"/>
                  <a:pt x="13107" y="17707"/>
                  <a:pt x="13121" y="17707"/>
                </a:cubicBezTo>
                <a:cubicBezTo>
                  <a:pt x="13147" y="17707"/>
                  <a:pt x="13174" y="17720"/>
                  <a:pt x="13187" y="17733"/>
                </a:cubicBezTo>
                <a:cubicBezTo>
                  <a:pt x="13226" y="17758"/>
                  <a:pt x="13264" y="17769"/>
                  <a:pt x="13299" y="17769"/>
                </a:cubicBezTo>
                <a:cubicBezTo>
                  <a:pt x="13435" y="17769"/>
                  <a:pt x="13550" y="17621"/>
                  <a:pt x="13666" y="17547"/>
                </a:cubicBezTo>
                <a:cubicBezTo>
                  <a:pt x="13759" y="17481"/>
                  <a:pt x="13785" y="17441"/>
                  <a:pt x="13892" y="17427"/>
                </a:cubicBezTo>
                <a:cubicBezTo>
                  <a:pt x="13896" y="17427"/>
                  <a:pt x="13901" y="17426"/>
                  <a:pt x="13905" y="17426"/>
                </a:cubicBezTo>
                <a:cubicBezTo>
                  <a:pt x="13971" y="17426"/>
                  <a:pt x="14011" y="17499"/>
                  <a:pt x="14080" y="17499"/>
                </a:cubicBezTo>
                <a:cubicBezTo>
                  <a:pt x="14099" y="17499"/>
                  <a:pt x="14120" y="17494"/>
                  <a:pt x="14144" y="17481"/>
                </a:cubicBezTo>
                <a:cubicBezTo>
                  <a:pt x="14264" y="17414"/>
                  <a:pt x="14277" y="17241"/>
                  <a:pt x="14397" y="17228"/>
                </a:cubicBezTo>
                <a:cubicBezTo>
                  <a:pt x="14477" y="17228"/>
                  <a:pt x="14543" y="17281"/>
                  <a:pt x="14570" y="17348"/>
                </a:cubicBezTo>
                <a:cubicBezTo>
                  <a:pt x="14709" y="17627"/>
                  <a:pt x="15119" y="17877"/>
                  <a:pt x="15489" y="17877"/>
                </a:cubicBezTo>
                <a:cubicBezTo>
                  <a:pt x="15612" y="17877"/>
                  <a:pt x="15730" y="17849"/>
                  <a:pt x="15833" y="17786"/>
                </a:cubicBezTo>
                <a:cubicBezTo>
                  <a:pt x="15924" y="17729"/>
                  <a:pt x="16016" y="17632"/>
                  <a:pt x="16116" y="17632"/>
                </a:cubicBezTo>
                <a:cubicBezTo>
                  <a:pt x="16132" y="17632"/>
                  <a:pt x="16148" y="17635"/>
                  <a:pt x="16165" y="17640"/>
                </a:cubicBezTo>
                <a:cubicBezTo>
                  <a:pt x="16205" y="17640"/>
                  <a:pt x="16245" y="17680"/>
                  <a:pt x="16284" y="17680"/>
                </a:cubicBezTo>
                <a:cubicBezTo>
                  <a:pt x="16295" y="17682"/>
                  <a:pt x="16305" y="17683"/>
                  <a:pt x="16315" y="17683"/>
                </a:cubicBezTo>
                <a:cubicBezTo>
                  <a:pt x="16477" y="17683"/>
                  <a:pt x="16535" y="17385"/>
                  <a:pt x="16723" y="17348"/>
                </a:cubicBezTo>
                <a:cubicBezTo>
                  <a:pt x="16735" y="17345"/>
                  <a:pt x="16747" y="17344"/>
                  <a:pt x="16759" y="17344"/>
                </a:cubicBezTo>
                <a:cubicBezTo>
                  <a:pt x="16965" y="17344"/>
                  <a:pt x="17073" y="17749"/>
                  <a:pt x="17292" y="17749"/>
                </a:cubicBezTo>
                <a:cubicBezTo>
                  <a:pt x="17302" y="17749"/>
                  <a:pt x="17311" y="17748"/>
                  <a:pt x="17321" y="17746"/>
                </a:cubicBezTo>
                <a:cubicBezTo>
                  <a:pt x="17361" y="17733"/>
                  <a:pt x="17401" y="17720"/>
                  <a:pt x="17454" y="17707"/>
                </a:cubicBezTo>
                <a:cubicBezTo>
                  <a:pt x="17507" y="17720"/>
                  <a:pt x="17547" y="17746"/>
                  <a:pt x="17587" y="17786"/>
                </a:cubicBezTo>
                <a:cubicBezTo>
                  <a:pt x="17688" y="17879"/>
                  <a:pt x="17890" y="17955"/>
                  <a:pt x="18072" y="17955"/>
                </a:cubicBezTo>
                <a:cubicBezTo>
                  <a:pt x="18178" y="17955"/>
                  <a:pt x="18277" y="17930"/>
                  <a:pt x="18345" y="17866"/>
                </a:cubicBezTo>
                <a:cubicBezTo>
                  <a:pt x="18531" y="17693"/>
                  <a:pt x="18451" y="17281"/>
                  <a:pt x="18465" y="17055"/>
                </a:cubicBezTo>
                <a:cubicBezTo>
                  <a:pt x="18504" y="16470"/>
                  <a:pt x="18531" y="15872"/>
                  <a:pt x="18558" y="15274"/>
                </a:cubicBezTo>
                <a:cubicBezTo>
                  <a:pt x="18597" y="13998"/>
                  <a:pt x="18624" y="12722"/>
                  <a:pt x="18637" y="11432"/>
                </a:cubicBezTo>
                <a:cubicBezTo>
                  <a:pt x="18664" y="7617"/>
                  <a:pt x="18558" y="3815"/>
                  <a:pt x="18398" y="0"/>
                </a:cubicBezTo>
                <a:lnTo>
                  <a:pt x="17574" y="0"/>
                </a:lnTo>
                <a:lnTo>
                  <a:pt x="17574" y="718"/>
                </a:lnTo>
                <a:cubicBezTo>
                  <a:pt x="17773" y="771"/>
                  <a:pt x="17920" y="957"/>
                  <a:pt x="17920" y="1170"/>
                </a:cubicBezTo>
                <a:cubicBezTo>
                  <a:pt x="17920" y="1436"/>
                  <a:pt x="17707" y="1662"/>
                  <a:pt x="17441" y="1662"/>
                </a:cubicBezTo>
                <a:cubicBezTo>
                  <a:pt x="17175" y="1662"/>
                  <a:pt x="16962" y="1436"/>
                  <a:pt x="16962" y="1170"/>
                </a:cubicBezTo>
                <a:cubicBezTo>
                  <a:pt x="16962" y="957"/>
                  <a:pt x="17109" y="771"/>
                  <a:pt x="17321" y="718"/>
                </a:cubicBezTo>
                <a:lnTo>
                  <a:pt x="17321" y="0"/>
                </a:lnTo>
                <a:lnTo>
                  <a:pt x="15952" y="0"/>
                </a:lnTo>
                <a:lnTo>
                  <a:pt x="15952" y="718"/>
                </a:lnTo>
                <a:cubicBezTo>
                  <a:pt x="16165" y="771"/>
                  <a:pt x="16311" y="957"/>
                  <a:pt x="16311" y="1170"/>
                </a:cubicBezTo>
                <a:cubicBezTo>
                  <a:pt x="16311" y="1436"/>
                  <a:pt x="16098" y="1662"/>
                  <a:pt x="15833" y="1662"/>
                </a:cubicBezTo>
                <a:cubicBezTo>
                  <a:pt x="15567" y="1662"/>
                  <a:pt x="15341" y="1436"/>
                  <a:pt x="15341" y="1170"/>
                </a:cubicBezTo>
                <a:cubicBezTo>
                  <a:pt x="15341" y="957"/>
                  <a:pt x="15487" y="771"/>
                  <a:pt x="15700" y="718"/>
                </a:cubicBezTo>
                <a:lnTo>
                  <a:pt x="15700" y="0"/>
                </a:lnTo>
                <a:lnTo>
                  <a:pt x="14277" y="0"/>
                </a:lnTo>
                <a:lnTo>
                  <a:pt x="14277" y="718"/>
                </a:lnTo>
                <a:cubicBezTo>
                  <a:pt x="14490" y="771"/>
                  <a:pt x="14636" y="957"/>
                  <a:pt x="14636" y="1170"/>
                </a:cubicBezTo>
                <a:cubicBezTo>
                  <a:pt x="14636" y="1436"/>
                  <a:pt x="14410" y="1662"/>
                  <a:pt x="14144" y="1662"/>
                </a:cubicBezTo>
                <a:cubicBezTo>
                  <a:pt x="13878" y="1662"/>
                  <a:pt x="13666" y="1436"/>
                  <a:pt x="13666" y="1170"/>
                </a:cubicBezTo>
                <a:cubicBezTo>
                  <a:pt x="13666" y="957"/>
                  <a:pt x="13812" y="771"/>
                  <a:pt x="14025" y="718"/>
                </a:cubicBezTo>
                <a:lnTo>
                  <a:pt x="14025" y="0"/>
                </a:lnTo>
                <a:lnTo>
                  <a:pt x="12655" y="0"/>
                </a:lnTo>
                <a:lnTo>
                  <a:pt x="12655" y="718"/>
                </a:lnTo>
                <a:cubicBezTo>
                  <a:pt x="12868" y="771"/>
                  <a:pt x="13014" y="957"/>
                  <a:pt x="13014" y="1170"/>
                </a:cubicBezTo>
                <a:cubicBezTo>
                  <a:pt x="13014" y="1436"/>
                  <a:pt x="12802" y="1662"/>
                  <a:pt x="12536" y="1662"/>
                </a:cubicBezTo>
                <a:cubicBezTo>
                  <a:pt x="12270" y="1662"/>
                  <a:pt x="12057" y="1436"/>
                  <a:pt x="12057" y="1170"/>
                </a:cubicBezTo>
                <a:cubicBezTo>
                  <a:pt x="12057" y="957"/>
                  <a:pt x="12203" y="771"/>
                  <a:pt x="12416" y="718"/>
                </a:cubicBezTo>
                <a:lnTo>
                  <a:pt x="12416" y="0"/>
                </a:lnTo>
                <a:lnTo>
                  <a:pt x="11047" y="0"/>
                </a:lnTo>
                <a:lnTo>
                  <a:pt x="11047" y="718"/>
                </a:lnTo>
                <a:cubicBezTo>
                  <a:pt x="11260" y="771"/>
                  <a:pt x="11406" y="957"/>
                  <a:pt x="11406" y="1170"/>
                </a:cubicBezTo>
                <a:cubicBezTo>
                  <a:pt x="11406" y="1436"/>
                  <a:pt x="11180" y="1662"/>
                  <a:pt x="10914" y="1662"/>
                </a:cubicBezTo>
                <a:cubicBezTo>
                  <a:pt x="10648" y="1662"/>
                  <a:pt x="10435" y="1436"/>
                  <a:pt x="10435" y="1170"/>
                </a:cubicBezTo>
                <a:cubicBezTo>
                  <a:pt x="10435" y="957"/>
                  <a:pt x="10582" y="771"/>
                  <a:pt x="10794" y="718"/>
                </a:cubicBezTo>
                <a:lnTo>
                  <a:pt x="10794" y="0"/>
                </a:lnTo>
                <a:lnTo>
                  <a:pt x="9425" y="0"/>
                </a:lnTo>
                <a:lnTo>
                  <a:pt x="9425" y="718"/>
                </a:lnTo>
                <a:cubicBezTo>
                  <a:pt x="9638" y="771"/>
                  <a:pt x="9784" y="957"/>
                  <a:pt x="9784" y="1170"/>
                </a:cubicBezTo>
                <a:cubicBezTo>
                  <a:pt x="9784" y="1436"/>
                  <a:pt x="9571" y="1662"/>
                  <a:pt x="9306" y="1662"/>
                </a:cubicBezTo>
                <a:cubicBezTo>
                  <a:pt x="9040" y="1662"/>
                  <a:pt x="8827" y="1436"/>
                  <a:pt x="8827" y="1170"/>
                </a:cubicBezTo>
                <a:cubicBezTo>
                  <a:pt x="8827" y="957"/>
                  <a:pt x="8973" y="771"/>
                  <a:pt x="9186" y="718"/>
                </a:cubicBezTo>
                <a:lnTo>
                  <a:pt x="9186" y="0"/>
                </a:lnTo>
                <a:lnTo>
                  <a:pt x="7817" y="0"/>
                </a:lnTo>
                <a:lnTo>
                  <a:pt x="7817" y="718"/>
                </a:lnTo>
                <a:cubicBezTo>
                  <a:pt x="8016" y="771"/>
                  <a:pt x="8162" y="957"/>
                  <a:pt x="8176" y="1170"/>
                </a:cubicBezTo>
                <a:cubicBezTo>
                  <a:pt x="8176" y="1436"/>
                  <a:pt x="7950" y="1662"/>
                  <a:pt x="7684" y="1662"/>
                </a:cubicBezTo>
                <a:cubicBezTo>
                  <a:pt x="7418" y="1662"/>
                  <a:pt x="7205" y="1436"/>
                  <a:pt x="7205" y="1170"/>
                </a:cubicBezTo>
                <a:cubicBezTo>
                  <a:pt x="7205" y="957"/>
                  <a:pt x="7351" y="771"/>
                  <a:pt x="7564" y="718"/>
                </a:cubicBezTo>
                <a:lnTo>
                  <a:pt x="7564" y="0"/>
                </a:lnTo>
                <a:lnTo>
                  <a:pt x="6195" y="0"/>
                </a:lnTo>
                <a:lnTo>
                  <a:pt x="6195" y="718"/>
                </a:lnTo>
                <a:cubicBezTo>
                  <a:pt x="6408" y="771"/>
                  <a:pt x="6554" y="957"/>
                  <a:pt x="6554" y="1170"/>
                </a:cubicBezTo>
                <a:cubicBezTo>
                  <a:pt x="6554" y="1436"/>
                  <a:pt x="6341" y="1662"/>
                  <a:pt x="6075" y="1662"/>
                </a:cubicBezTo>
                <a:cubicBezTo>
                  <a:pt x="5809" y="1662"/>
                  <a:pt x="5597" y="1436"/>
                  <a:pt x="5597" y="1170"/>
                </a:cubicBezTo>
                <a:cubicBezTo>
                  <a:pt x="5597" y="957"/>
                  <a:pt x="5743" y="771"/>
                  <a:pt x="5942" y="718"/>
                </a:cubicBezTo>
                <a:lnTo>
                  <a:pt x="5942" y="0"/>
                </a:lnTo>
                <a:lnTo>
                  <a:pt x="4586" y="0"/>
                </a:lnTo>
                <a:lnTo>
                  <a:pt x="4586" y="718"/>
                </a:lnTo>
                <a:cubicBezTo>
                  <a:pt x="4786" y="771"/>
                  <a:pt x="4932" y="957"/>
                  <a:pt x="4945" y="1170"/>
                </a:cubicBezTo>
                <a:cubicBezTo>
                  <a:pt x="4945" y="1436"/>
                  <a:pt x="4719" y="1662"/>
                  <a:pt x="4454" y="1662"/>
                </a:cubicBezTo>
                <a:cubicBezTo>
                  <a:pt x="4188" y="1662"/>
                  <a:pt x="3975" y="1436"/>
                  <a:pt x="3975" y="1170"/>
                </a:cubicBezTo>
                <a:cubicBezTo>
                  <a:pt x="3975" y="957"/>
                  <a:pt x="4121" y="771"/>
                  <a:pt x="4334" y="718"/>
                </a:cubicBezTo>
                <a:lnTo>
                  <a:pt x="4334" y="0"/>
                </a:lnTo>
                <a:lnTo>
                  <a:pt x="2965" y="0"/>
                </a:lnTo>
                <a:lnTo>
                  <a:pt x="2965" y="718"/>
                </a:lnTo>
                <a:cubicBezTo>
                  <a:pt x="3177" y="771"/>
                  <a:pt x="3324" y="957"/>
                  <a:pt x="3324" y="1170"/>
                </a:cubicBezTo>
                <a:cubicBezTo>
                  <a:pt x="3324" y="1436"/>
                  <a:pt x="3111" y="1662"/>
                  <a:pt x="2845" y="1662"/>
                </a:cubicBezTo>
                <a:cubicBezTo>
                  <a:pt x="2579" y="1662"/>
                  <a:pt x="2367" y="1436"/>
                  <a:pt x="2367" y="1170"/>
                </a:cubicBezTo>
                <a:cubicBezTo>
                  <a:pt x="2367" y="957"/>
                  <a:pt x="2513" y="771"/>
                  <a:pt x="2712" y="718"/>
                </a:cubicBezTo>
                <a:lnTo>
                  <a:pt x="2712" y="0"/>
                </a:lnTo>
                <a:lnTo>
                  <a:pt x="1356" y="0"/>
                </a:lnTo>
                <a:lnTo>
                  <a:pt x="1356" y="718"/>
                </a:lnTo>
                <a:cubicBezTo>
                  <a:pt x="1556" y="771"/>
                  <a:pt x="1702" y="957"/>
                  <a:pt x="1702" y="1170"/>
                </a:cubicBezTo>
                <a:cubicBezTo>
                  <a:pt x="1702" y="1436"/>
                  <a:pt x="1489" y="1662"/>
                  <a:pt x="1223" y="1662"/>
                </a:cubicBezTo>
                <a:cubicBezTo>
                  <a:pt x="957" y="1662"/>
                  <a:pt x="745" y="1436"/>
                  <a:pt x="745" y="1170"/>
                </a:cubicBezTo>
                <a:cubicBezTo>
                  <a:pt x="745" y="957"/>
                  <a:pt x="891" y="771"/>
                  <a:pt x="1104" y="718"/>
                </a:cubicBezTo>
                <a:lnTo>
                  <a:pt x="110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4" name="Google Shape;434;p47"/>
          <p:cNvGrpSpPr/>
          <p:nvPr/>
        </p:nvGrpSpPr>
        <p:grpSpPr>
          <a:xfrm>
            <a:off x="-1987723" y="1656784"/>
            <a:ext cx="2881982" cy="3088688"/>
            <a:chOff x="-1987723" y="1656784"/>
            <a:chExt cx="2881982" cy="3088688"/>
          </a:xfrm>
        </p:grpSpPr>
        <p:sp>
          <p:nvSpPr>
            <p:cNvPr id="435" name="Google Shape;435;p47"/>
            <p:cNvSpPr/>
            <p:nvPr/>
          </p:nvSpPr>
          <p:spPr>
            <a:xfrm rot="5400000">
              <a:off x="-2104223" y="1984291"/>
              <a:ext cx="2877682" cy="2644682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47"/>
            <p:cNvSpPr/>
            <p:nvPr/>
          </p:nvSpPr>
          <p:spPr>
            <a:xfrm rot="5400000">
              <a:off x="-1865683" y="1772209"/>
              <a:ext cx="2875367" cy="2644517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7" name="Google Shape;437;p47"/>
          <p:cNvGrpSpPr/>
          <p:nvPr/>
        </p:nvGrpSpPr>
        <p:grpSpPr>
          <a:xfrm>
            <a:off x="7838419" y="-220356"/>
            <a:ext cx="2664897" cy="7642959"/>
            <a:chOff x="7838419" y="-220356"/>
            <a:chExt cx="2664897" cy="7642959"/>
          </a:xfrm>
        </p:grpSpPr>
        <p:sp>
          <p:nvSpPr>
            <p:cNvPr id="438" name="Google Shape;438;p47"/>
            <p:cNvSpPr/>
            <p:nvPr/>
          </p:nvSpPr>
          <p:spPr>
            <a:xfrm rot="-4871368">
              <a:off x="5422692" y="2833721"/>
              <a:ext cx="7496352" cy="1534807"/>
            </a:xfrm>
            <a:custGeom>
              <a:avLst/>
              <a:gdLst/>
              <a:ahLst/>
              <a:cxnLst/>
              <a:rect l="l" t="t" r="r" b="b"/>
              <a:pathLst>
                <a:path w="34483" h="7060" extrusionOk="0">
                  <a:moveTo>
                    <a:pt x="31571" y="1"/>
                  </a:moveTo>
                  <a:lnTo>
                    <a:pt x="30893" y="27"/>
                  </a:lnTo>
                  <a:lnTo>
                    <a:pt x="30920" y="479"/>
                  </a:lnTo>
                  <a:cubicBezTo>
                    <a:pt x="31026" y="506"/>
                    <a:pt x="31106" y="599"/>
                    <a:pt x="31119" y="719"/>
                  </a:cubicBezTo>
                  <a:cubicBezTo>
                    <a:pt x="31119" y="865"/>
                    <a:pt x="31013" y="984"/>
                    <a:pt x="30867" y="984"/>
                  </a:cubicBezTo>
                  <a:cubicBezTo>
                    <a:pt x="30859" y="985"/>
                    <a:pt x="30852" y="985"/>
                    <a:pt x="30845" y="985"/>
                  </a:cubicBezTo>
                  <a:cubicBezTo>
                    <a:pt x="30709" y="985"/>
                    <a:pt x="30601" y="871"/>
                    <a:pt x="30601" y="732"/>
                  </a:cubicBezTo>
                  <a:cubicBezTo>
                    <a:pt x="30588" y="626"/>
                    <a:pt x="30667" y="519"/>
                    <a:pt x="30774" y="479"/>
                  </a:cubicBezTo>
                  <a:lnTo>
                    <a:pt x="30761" y="27"/>
                  </a:lnTo>
                  <a:lnTo>
                    <a:pt x="30295" y="41"/>
                  </a:lnTo>
                  <a:lnTo>
                    <a:pt x="30029" y="54"/>
                  </a:lnTo>
                  <a:lnTo>
                    <a:pt x="30043" y="506"/>
                  </a:lnTo>
                  <a:cubicBezTo>
                    <a:pt x="30149" y="532"/>
                    <a:pt x="30242" y="626"/>
                    <a:pt x="30242" y="745"/>
                  </a:cubicBezTo>
                  <a:cubicBezTo>
                    <a:pt x="30242" y="891"/>
                    <a:pt x="30136" y="1011"/>
                    <a:pt x="29990" y="1011"/>
                  </a:cubicBezTo>
                  <a:cubicBezTo>
                    <a:pt x="29982" y="1012"/>
                    <a:pt x="29975" y="1012"/>
                    <a:pt x="29967" y="1012"/>
                  </a:cubicBezTo>
                  <a:cubicBezTo>
                    <a:pt x="29831" y="1012"/>
                    <a:pt x="29724" y="898"/>
                    <a:pt x="29724" y="772"/>
                  </a:cubicBezTo>
                  <a:cubicBezTo>
                    <a:pt x="29724" y="652"/>
                    <a:pt x="29790" y="546"/>
                    <a:pt x="29910" y="506"/>
                  </a:cubicBezTo>
                  <a:lnTo>
                    <a:pt x="29896" y="54"/>
                  </a:lnTo>
                  <a:lnTo>
                    <a:pt x="29019" y="94"/>
                  </a:lnTo>
                  <a:lnTo>
                    <a:pt x="29046" y="532"/>
                  </a:lnTo>
                  <a:cubicBezTo>
                    <a:pt x="29152" y="559"/>
                    <a:pt x="29232" y="665"/>
                    <a:pt x="29245" y="785"/>
                  </a:cubicBezTo>
                  <a:cubicBezTo>
                    <a:pt x="29245" y="931"/>
                    <a:pt x="29139" y="1051"/>
                    <a:pt x="28993" y="1051"/>
                  </a:cubicBezTo>
                  <a:cubicBezTo>
                    <a:pt x="28846" y="1051"/>
                    <a:pt x="28727" y="945"/>
                    <a:pt x="28727" y="798"/>
                  </a:cubicBezTo>
                  <a:cubicBezTo>
                    <a:pt x="28713" y="679"/>
                    <a:pt x="28793" y="572"/>
                    <a:pt x="28913" y="546"/>
                  </a:cubicBezTo>
                  <a:lnTo>
                    <a:pt x="28886" y="94"/>
                  </a:lnTo>
                  <a:lnTo>
                    <a:pt x="28155" y="120"/>
                  </a:lnTo>
                  <a:lnTo>
                    <a:pt x="28168" y="572"/>
                  </a:lnTo>
                  <a:cubicBezTo>
                    <a:pt x="28288" y="599"/>
                    <a:pt x="28368" y="692"/>
                    <a:pt x="28368" y="812"/>
                  </a:cubicBezTo>
                  <a:cubicBezTo>
                    <a:pt x="28368" y="958"/>
                    <a:pt x="28261" y="1078"/>
                    <a:pt x="28115" y="1078"/>
                  </a:cubicBezTo>
                  <a:cubicBezTo>
                    <a:pt x="28108" y="1078"/>
                    <a:pt x="28100" y="1079"/>
                    <a:pt x="28093" y="1079"/>
                  </a:cubicBezTo>
                  <a:cubicBezTo>
                    <a:pt x="27957" y="1079"/>
                    <a:pt x="27849" y="964"/>
                    <a:pt x="27849" y="825"/>
                  </a:cubicBezTo>
                  <a:cubicBezTo>
                    <a:pt x="27849" y="705"/>
                    <a:pt x="27916" y="599"/>
                    <a:pt x="28035" y="572"/>
                  </a:cubicBezTo>
                  <a:lnTo>
                    <a:pt x="28022" y="120"/>
                  </a:lnTo>
                  <a:lnTo>
                    <a:pt x="27969" y="120"/>
                  </a:lnTo>
                  <a:lnTo>
                    <a:pt x="27251" y="147"/>
                  </a:lnTo>
                  <a:lnTo>
                    <a:pt x="27264" y="599"/>
                  </a:lnTo>
                  <a:cubicBezTo>
                    <a:pt x="27384" y="626"/>
                    <a:pt x="27464" y="719"/>
                    <a:pt x="27464" y="838"/>
                  </a:cubicBezTo>
                  <a:cubicBezTo>
                    <a:pt x="27464" y="984"/>
                    <a:pt x="27357" y="1104"/>
                    <a:pt x="27211" y="1104"/>
                  </a:cubicBezTo>
                  <a:cubicBezTo>
                    <a:pt x="27204" y="1105"/>
                    <a:pt x="27196" y="1105"/>
                    <a:pt x="27189" y="1105"/>
                  </a:cubicBezTo>
                  <a:cubicBezTo>
                    <a:pt x="27053" y="1105"/>
                    <a:pt x="26945" y="991"/>
                    <a:pt x="26945" y="865"/>
                  </a:cubicBezTo>
                  <a:cubicBezTo>
                    <a:pt x="26945" y="745"/>
                    <a:pt x="27012" y="639"/>
                    <a:pt x="27131" y="599"/>
                  </a:cubicBezTo>
                  <a:lnTo>
                    <a:pt x="27118" y="160"/>
                  </a:lnTo>
                  <a:lnTo>
                    <a:pt x="26374" y="187"/>
                  </a:lnTo>
                  <a:lnTo>
                    <a:pt x="26387" y="626"/>
                  </a:lnTo>
                  <a:cubicBezTo>
                    <a:pt x="26507" y="652"/>
                    <a:pt x="26586" y="758"/>
                    <a:pt x="26586" y="865"/>
                  </a:cubicBezTo>
                  <a:cubicBezTo>
                    <a:pt x="26600" y="1011"/>
                    <a:pt x="26480" y="1131"/>
                    <a:pt x="26347" y="1144"/>
                  </a:cubicBezTo>
                  <a:cubicBezTo>
                    <a:pt x="26201" y="1144"/>
                    <a:pt x="26081" y="1038"/>
                    <a:pt x="26068" y="891"/>
                  </a:cubicBezTo>
                  <a:cubicBezTo>
                    <a:pt x="26068" y="772"/>
                    <a:pt x="26148" y="665"/>
                    <a:pt x="26254" y="639"/>
                  </a:cubicBezTo>
                  <a:lnTo>
                    <a:pt x="26241" y="187"/>
                  </a:lnTo>
                  <a:lnTo>
                    <a:pt x="25510" y="213"/>
                  </a:lnTo>
                  <a:lnTo>
                    <a:pt x="25523" y="652"/>
                  </a:lnTo>
                  <a:cubicBezTo>
                    <a:pt x="25629" y="679"/>
                    <a:pt x="25709" y="785"/>
                    <a:pt x="25722" y="905"/>
                  </a:cubicBezTo>
                  <a:cubicBezTo>
                    <a:pt x="25722" y="1038"/>
                    <a:pt x="25616" y="1157"/>
                    <a:pt x="25470" y="1171"/>
                  </a:cubicBezTo>
                  <a:cubicBezTo>
                    <a:pt x="25324" y="1171"/>
                    <a:pt x="25204" y="1064"/>
                    <a:pt x="25204" y="918"/>
                  </a:cubicBezTo>
                  <a:cubicBezTo>
                    <a:pt x="25191" y="798"/>
                    <a:pt x="25270" y="692"/>
                    <a:pt x="25390" y="665"/>
                  </a:cubicBezTo>
                  <a:lnTo>
                    <a:pt x="25363" y="227"/>
                  </a:lnTo>
                  <a:lnTo>
                    <a:pt x="24632" y="253"/>
                  </a:lnTo>
                  <a:lnTo>
                    <a:pt x="24646" y="692"/>
                  </a:lnTo>
                  <a:cubicBezTo>
                    <a:pt x="24765" y="719"/>
                    <a:pt x="24845" y="812"/>
                    <a:pt x="24845" y="931"/>
                  </a:cubicBezTo>
                  <a:cubicBezTo>
                    <a:pt x="24845" y="1078"/>
                    <a:pt x="24739" y="1197"/>
                    <a:pt x="24592" y="1197"/>
                  </a:cubicBezTo>
                  <a:cubicBezTo>
                    <a:pt x="24446" y="1197"/>
                    <a:pt x="24327" y="1091"/>
                    <a:pt x="24327" y="945"/>
                  </a:cubicBezTo>
                  <a:cubicBezTo>
                    <a:pt x="24327" y="825"/>
                    <a:pt x="24393" y="719"/>
                    <a:pt x="24513" y="692"/>
                  </a:cubicBezTo>
                  <a:lnTo>
                    <a:pt x="24499" y="253"/>
                  </a:lnTo>
                  <a:lnTo>
                    <a:pt x="23755" y="280"/>
                  </a:lnTo>
                  <a:lnTo>
                    <a:pt x="23768" y="719"/>
                  </a:lnTo>
                  <a:cubicBezTo>
                    <a:pt x="23888" y="745"/>
                    <a:pt x="23968" y="838"/>
                    <a:pt x="23968" y="958"/>
                  </a:cubicBezTo>
                  <a:cubicBezTo>
                    <a:pt x="23981" y="1104"/>
                    <a:pt x="23861" y="1224"/>
                    <a:pt x="23728" y="1224"/>
                  </a:cubicBezTo>
                  <a:cubicBezTo>
                    <a:pt x="23721" y="1224"/>
                    <a:pt x="23714" y="1225"/>
                    <a:pt x="23706" y="1225"/>
                  </a:cubicBezTo>
                  <a:cubicBezTo>
                    <a:pt x="23570" y="1225"/>
                    <a:pt x="23462" y="1111"/>
                    <a:pt x="23449" y="984"/>
                  </a:cubicBezTo>
                  <a:cubicBezTo>
                    <a:pt x="23449" y="865"/>
                    <a:pt x="23529" y="758"/>
                    <a:pt x="23635" y="719"/>
                  </a:cubicBezTo>
                  <a:lnTo>
                    <a:pt x="23622" y="280"/>
                  </a:lnTo>
                  <a:lnTo>
                    <a:pt x="22891" y="320"/>
                  </a:lnTo>
                  <a:lnTo>
                    <a:pt x="22904" y="745"/>
                  </a:lnTo>
                  <a:cubicBezTo>
                    <a:pt x="23011" y="772"/>
                    <a:pt x="23090" y="878"/>
                    <a:pt x="23104" y="984"/>
                  </a:cubicBezTo>
                  <a:cubicBezTo>
                    <a:pt x="23104" y="1131"/>
                    <a:pt x="22997" y="1250"/>
                    <a:pt x="22851" y="1264"/>
                  </a:cubicBezTo>
                  <a:cubicBezTo>
                    <a:pt x="22705" y="1264"/>
                    <a:pt x="22585" y="1144"/>
                    <a:pt x="22585" y="1011"/>
                  </a:cubicBezTo>
                  <a:cubicBezTo>
                    <a:pt x="22572" y="891"/>
                    <a:pt x="22652" y="785"/>
                    <a:pt x="22771" y="745"/>
                  </a:cubicBezTo>
                  <a:lnTo>
                    <a:pt x="22745" y="320"/>
                  </a:lnTo>
                  <a:lnTo>
                    <a:pt x="22014" y="346"/>
                  </a:lnTo>
                  <a:lnTo>
                    <a:pt x="22027" y="772"/>
                  </a:lnTo>
                  <a:cubicBezTo>
                    <a:pt x="22147" y="798"/>
                    <a:pt x="22240" y="905"/>
                    <a:pt x="22240" y="1024"/>
                  </a:cubicBezTo>
                  <a:cubicBezTo>
                    <a:pt x="22240" y="1171"/>
                    <a:pt x="22133" y="1290"/>
                    <a:pt x="21987" y="1290"/>
                  </a:cubicBezTo>
                  <a:cubicBezTo>
                    <a:pt x="21841" y="1290"/>
                    <a:pt x="21721" y="1184"/>
                    <a:pt x="21721" y="1038"/>
                  </a:cubicBezTo>
                  <a:cubicBezTo>
                    <a:pt x="21708" y="918"/>
                    <a:pt x="21788" y="812"/>
                    <a:pt x="21907" y="785"/>
                  </a:cubicBezTo>
                  <a:lnTo>
                    <a:pt x="21881" y="360"/>
                  </a:lnTo>
                  <a:lnTo>
                    <a:pt x="21150" y="386"/>
                  </a:lnTo>
                  <a:lnTo>
                    <a:pt x="21163" y="812"/>
                  </a:lnTo>
                  <a:cubicBezTo>
                    <a:pt x="21282" y="838"/>
                    <a:pt x="21362" y="931"/>
                    <a:pt x="21362" y="1051"/>
                  </a:cubicBezTo>
                  <a:cubicBezTo>
                    <a:pt x="21362" y="1197"/>
                    <a:pt x="21256" y="1317"/>
                    <a:pt x="21110" y="1317"/>
                  </a:cubicBezTo>
                  <a:cubicBezTo>
                    <a:pt x="21102" y="1317"/>
                    <a:pt x="21095" y="1318"/>
                    <a:pt x="21087" y="1318"/>
                  </a:cubicBezTo>
                  <a:cubicBezTo>
                    <a:pt x="20952" y="1318"/>
                    <a:pt x="20844" y="1203"/>
                    <a:pt x="20844" y="1064"/>
                  </a:cubicBezTo>
                  <a:cubicBezTo>
                    <a:pt x="20844" y="958"/>
                    <a:pt x="20910" y="852"/>
                    <a:pt x="21030" y="812"/>
                  </a:cubicBezTo>
                  <a:lnTo>
                    <a:pt x="21017" y="386"/>
                  </a:lnTo>
                  <a:lnTo>
                    <a:pt x="20751" y="400"/>
                  </a:lnTo>
                  <a:lnTo>
                    <a:pt x="20272" y="413"/>
                  </a:lnTo>
                  <a:lnTo>
                    <a:pt x="20285" y="838"/>
                  </a:lnTo>
                  <a:cubicBezTo>
                    <a:pt x="20405" y="865"/>
                    <a:pt x="20485" y="958"/>
                    <a:pt x="20498" y="1078"/>
                  </a:cubicBezTo>
                  <a:cubicBezTo>
                    <a:pt x="20498" y="1224"/>
                    <a:pt x="20379" y="1343"/>
                    <a:pt x="20246" y="1357"/>
                  </a:cubicBezTo>
                  <a:cubicBezTo>
                    <a:pt x="20099" y="1357"/>
                    <a:pt x="19980" y="1237"/>
                    <a:pt x="19966" y="1104"/>
                  </a:cubicBezTo>
                  <a:cubicBezTo>
                    <a:pt x="19966" y="984"/>
                    <a:pt x="20046" y="878"/>
                    <a:pt x="20153" y="838"/>
                  </a:cubicBezTo>
                  <a:lnTo>
                    <a:pt x="20139" y="426"/>
                  </a:lnTo>
                  <a:lnTo>
                    <a:pt x="19275" y="453"/>
                  </a:lnTo>
                  <a:lnTo>
                    <a:pt x="19289" y="878"/>
                  </a:lnTo>
                  <a:cubicBezTo>
                    <a:pt x="19408" y="891"/>
                    <a:pt x="19488" y="998"/>
                    <a:pt x="19488" y="1117"/>
                  </a:cubicBezTo>
                  <a:cubicBezTo>
                    <a:pt x="19501" y="1264"/>
                    <a:pt x="19382" y="1383"/>
                    <a:pt x="19235" y="1383"/>
                  </a:cubicBezTo>
                  <a:cubicBezTo>
                    <a:pt x="19089" y="1383"/>
                    <a:pt x="18969" y="1277"/>
                    <a:pt x="18969" y="1131"/>
                  </a:cubicBezTo>
                  <a:cubicBezTo>
                    <a:pt x="18969" y="1011"/>
                    <a:pt x="19049" y="905"/>
                    <a:pt x="19156" y="878"/>
                  </a:cubicBezTo>
                  <a:lnTo>
                    <a:pt x="19142" y="466"/>
                  </a:lnTo>
                  <a:lnTo>
                    <a:pt x="18398" y="493"/>
                  </a:lnTo>
                  <a:lnTo>
                    <a:pt x="18411" y="905"/>
                  </a:lnTo>
                  <a:cubicBezTo>
                    <a:pt x="18531" y="931"/>
                    <a:pt x="18611" y="1024"/>
                    <a:pt x="18624" y="1144"/>
                  </a:cubicBezTo>
                  <a:cubicBezTo>
                    <a:pt x="18624" y="1290"/>
                    <a:pt x="18504" y="1410"/>
                    <a:pt x="18371" y="1410"/>
                  </a:cubicBezTo>
                  <a:cubicBezTo>
                    <a:pt x="18363" y="1411"/>
                    <a:pt x="18355" y="1411"/>
                    <a:pt x="18347" y="1411"/>
                  </a:cubicBezTo>
                  <a:cubicBezTo>
                    <a:pt x="18199" y="1411"/>
                    <a:pt x="18079" y="1296"/>
                    <a:pt x="18079" y="1157"/>
                  </a:cubicBezTo>
                  <a:cubicBezTo>
                    <a:pt x="18079" y="1038"/>
                    <a:pt x="18159" y="931"/>
                    <a:pt x="18265" y="905"/>
                  </a:cubicBezTo>
                  <a:lnTo>
                    <a:pt x="18252" y="493"/>
                  </a:lnTo>
                  <a:lnTo>
                    <a:pt x="17481" y="519"/>
                  </a:lnTo>
                  <a:lnTo>
                    <a:pt x="17494" y="931"/>
                  </a:lnTo>
                  <a:cubicBezTo>
                    <a:pt x="17614" y="958"/>
                    <a:pt x="17693" y="1051"/>
                    <a:pt x="17693" y="1171"/>
                  </a:cubicBezTo>
                  <a:cubicBezTo>
                    <a:pt x="17707" y="1317"/>
                    <a:pt x="17587" y="1436"/>
                    <a:pt x="17454" y="1436"/>
                  </a:cubicBezTo>
                  <a:cubicBezTo>
                    <a:pt x="17308" y="1436"/>
                    <a:pt x="17188" y="1330"/>
                    <a:pt x="17175" y="1184"/>
                  </a:cubicBezTo>
                  <a:cubicBezTo>
                    <a:pt x="17175" y="1064"/>
                    <a:pt x="17255" y="958"/>
                    <a:pt x="17361" y="931"/>
                  </a:cubicBezTo>
                  <a:lnTo>
                    <a:pt x="17348" y="519"/>
                  </a:lnTo>
                  <a:lnTo>
                    <a:pt x="16617" y="546"/>
                  </a:lnTo>
                  <a:lnTo>
                    <a:pt x="16630" y="958"/>
                  </a:lnTo>
                  <a:cubicBezTo>
                    <a:pt x="16736" y="984"/>
                    <a:pt x="16816" y="1078"/>
                    <a:pt x="16829" y="1197"/>
                  </a:cubicBezTo>
                  <a:cubicBezTo>
                    <a:pt x="16829" y="1343"/>
                    <a:pt x="16723" y="1463"/>
                    <a:pt x="16577" y="1463"/>
                  </a:cubicBezTo>
                  <a:cubicBezTo>
                    <a:pt x="16569" y="1464"/>
                    <a:pt x="16562" y="1464"/>
                    <a:pt x="16555" y="1464"/>
                  </a:cubicBezTo>
                  <a:cubicBezTo>
                    <a:pt x="16419" y="1464"/>
                    <a:pt x="16311" y="1349"/>
                    <a:pt x="16311" y="1210"/>
                  </a:cubicBezTo>
                  <a:cubicBezTo>
                    <a:pt x="16298" y="1104"/>
                    <a:pt x="16377" y="998"/>
                    <a:pt x="16497" y="958"/>
                  </a:cubicBezTo>
                  <a:lnTo>
                    <a:pt x="16484" y="559"/>
                  </a:lnTo>
                  <a:lnTo>
                    <a:pt x="15739" y="586"/>
                  </a:lnTo>
                  <a:lnTo>
                    <a:pt x="15753" y="984"/>
                  </a:lnTo>
                  <a:cubicBezTo>
                    <a:pt x="15872" y="1011"/>
                    <a:pt x="15952" y="1117"/>
                    <a:pt x="15952" y="1224"/>
                  </a:cubicBezTo>
                  <a:cubicBezTo>
                    <a:pt x="15952" y="1370"/>
                    <a:pt x="15846" y="1490"/>
                    <a:pt x="15699" y="1503"/>
                  </a:cubicBezTo>
                  <a:cubicBezTo>
                    <a:pt x="15553" y="1503"/>
                    <a:pt x="15433" y="1383"/>
                    <a:pt x="15433" y="1250"/>
                  </a:cubicBezTo>
                  <a:cubicBezTo>
                    <a:pt x="15433" y="1131"/>
                    <a:pt x="15500" y="1024"/>
                    <a:pt x="15620" y="984"/>
                  </a:cubicBezTo>
                  <a:lnTo>
                    <a:pt x="15606" y="586"/>
                  </a:lnTo>
                  <a:lnTo>
                    <a:pt x="14862" y="626"/>
                  </a:lnTo>
                  <a:lnTo>
                    <a:pt x="14875" y="1011"/>
                  </a:lnTo>
                  <a:cubicBezTo>
                    <a:pt x="14995" y="1038"/>
                    <a:pt x="15075" y="1144"/>
                    <a:pt x="15088" y="1264"/>
                  </a:cubicBezTo>
                  <a:cubicBezTo>
                    <a:pt x="15088" y="1397"/>
                    <a:pt x="14968" y="1516"/>
                    <a:pt x="14835" y="1529"/>
                  </a:cubicBezTo>
                  <a:cubicBezTo>
                    <a:pt x="14689" y="1529"/>
                    <a:pt x="14569" y="1423"/>
                    <a:pt x="14556" y="1277"/>
                  </a:cubicBezTo>
                  <a:cubicBezTo>
                    <a:pt x="14556" y="1157"/>
                    <a:pt x="14636" y="1051"/>
                    <a:pt x="14742" y="1024"/>
                  </a:cubicBezTo>
                  <a:lnTo>
                    <a:pt x="14729" y="626"/>
                  </a:lnTo>
                  <a:lnTo>
                    <a:pt x="13998" y="652"/>
                  </a:lnTo>
                  <a:lnTo>
                    <a:pt x="14011" y="1051"/>
                  </a:lnTo>
                  <a:cubicBezTo>
                    <a:pt x="14117" y="1064"/>
                    <a:pt x="14197" y="1171"/>
                    <a:pt x="14211" y="1290"/>
                  </a:cubicBezTo>
                  <a:cubicBezTo>
                    <a:pt x="14211" y="1436"/>
                    <a:pt x="14104" y="1556"/>
                    <a:pt x="13958" y="1556"/>
                  </a:cubicBezTo>
                  <a:cubicBezTo>
                    <a:pt x="13812" y="1556"/>
                    <a:pt x="13692" y="1450"/>
                    <a:pt x="13692" y="1303"/>
                  </a:cubicBezTo>
                  <a:cubicBezTo>
                    <a:pt x="13679" y="1184"/>
                    <a:pt x="13759" y="1078"/>
                    <a:pt x="13878" y="1051"/>
                  </a:cubicBezTo>
                  <a:lnTo>
                    <a:pt x="13865" y="665"/>
                  </a:lnTo>
                  <a:lnTo>
                    <a:pt x="13120" y="692"/>
                  </a:lnTo>
                  <a:lnTo>
                    <a:pt x="13134" y="1078"/>
                  </a:lnTo>
                  <a:cubicBezTo>
                    <a:pt x="13253" y="1104"/>
                    <a:pt x="13333" y="1197"/>
                    <a:pt x="13333" y="1317"/>
                  </a:cubicBezTo>
                  <a:cubicBezTo>
                    <a:pt x="13333" y="1463"/>
                    <a:pt x="13227" y="1583"/>
                    <a:pt x="13081" y="1583"/>
                  </a:cubicBezTo>
                  <a:cubicBezTo>
                    <a:pt x="13073" y="1583"/>
                    <a:pt x="13066" y="1584"/>
                    <a:pt x="13058" y="1584"/>
                  </a:cubicBezTo>
                  <a:cubicBezTo>
                    <a:pt x="12922" y="1584"/>
                    <a:pt x="12815" y="1469"/>
                    <a:pt x="12815" y="1330"/>
                  </a:cubicBezTo>
                  <a:cubicBezTo>
                    <a:pt x="12815" y="1224"/>
                    <a:pt x="12881" y="1117"/>
                    <a:pt x="13001" y="1078"/>
                  </a:cubicBezTo>
                  <a:lnTo>
                    <a:pt x="12988" y="692"/>
                  </a:lnTo>
                  <a:lnTo>
                    <a:pt x="12456" y="719"/>
                  </a:lnTo>
                  <a:lnTo>
                    <a:pt x="12243" y="719"/>
                  </a:lnTo>
                  <a:lnTo>
                    <a:pt x="12256" y="1104"/>
                  </a:lnTo>
                  <a:cubicBezTo>
                    <a:pt x="12376" y="1131"/>
                    <a:pt x="12456" y="1224"/>
                    <a:pt x="12469" y="1343"/>
                  </a:cubicBezTo>
                  <a:cubicBezTo>
                    <a:pt x="12469" y="1490"/>
                    <a:pt x="12349" y="1609"/>
                    <a:pt x="12217" y="1623"/>
                  </a:cubicBezTo>
                  <a:cubicBezTo>
                    <a:pt x="12070" y="1623"/>
                    <a:pt x="11951" y="1503"/>
                    <a:pt x="11937" y="1370"/>
                  </a:cubicBezTo>
                  <a:cubicBezTo>
                    <a:pt x="11937" y="1250"/>
                    <a:pt x="12017" y="1144"/>
                    <a:pt x="12123" y="1104"/>
                  </a:cubicBezTo>
                  <a:lnTo>
                    <a:pt x="12110" y="732"/>
                  </a:lnTo>
                  <a:lnTo>
                    <a:pt x="11379" y="758"/>
                  </a:lnTo>
                  <a:lnTo>
                    <a:pt x="11392" y="1131"/>
                  </a:lnTo>
                  <a:cubicBezTo>
                    <a:pt x="11499" y="1157"/>
                    <a:pt x="11592" y="1264"/>
                    <a:pt x="11592" y="1383"/>
                  </a:cubicBezTo>
                  <a:cubicBezTo>
                    <a:pt x="11592" y="1516"/>
                    <a:pt x="11485" y="1636"/>
                    <a:pt x="11339" y="1649"/>
                  </a:cubicBezTo>
                  <a:cubicBezTo>
                    <a:pt x="11193" y="1649"/>
                    <a:pt x="11073" y="1543"/>
                    <a:pt x="11073" y="1397"/>
                  </a:cubicBezTo>
                  <a:cubicBezTo>
                    <a:pt x="11060" y="1277"/>
                    <a:pt x="11140" y="1171"/>
                    <a:pt x="11259" y="1144"/>
                  </a:cubicBezTo>
                  <a:lnTo>
                    <a:pt x="11246" y="758"/>
                  </a:lnTo>
                  <a:lnTo>
                    <a:pt x="10502" y="785"/>
                  </a:lnTo>
                  <a:lnTo>
                    <a:pt x="10515" y="1157"/>
                  </a:lnTo>
                  <a:cubicBezTo>
                    <a:pt x="10635" y="1184"/>
                    <a:pt x="10714" y="1290"/>
                    <a:pt x="10714" y="1410"/>
                  </a:cubicBezTo>
                  <a:cubicBezTo>
                    <a:pt x="10728" y="1543"/>
                    <a:pt x="10608" y="1676"/>
                    <a:pt x="10462" y="1676"/>
                  </a:cubicBezTo>
                  <a:cubicBezTo>
                    <a:pt x="10316" y="1676"/>
                    <a:pt x="10196" y="1569"/>
                    <a:pt x="10196" y="1423"/>
                  </a:cubicBezTo>
                  <a:cubicBezTo>
                    <a:pt x="10196" y="1303"/>
                    <a:pt x="10276" y="1197"/>
                    <a:pt x="10382" y="1171"/>
                  </a:cubicBezTo>
                  <a:lnTo>
                    <a:pt x="10369" y="798"/>
                  </a:lnTo>
                  <a:lnTo>
                    <a:pt x="9505" y="825"/>
                  </a:lnTo>
                  <a:lnTo>
                    <a:pt x="9518" y="1197"/>
                  </a:lnTo>
                  <a:cubicBezTo>
                    <a:pt x="9624" y="1224"/>
                    <a:pt x="9717" y="1317"/>
                    <a:pt x="9717" y="1436"/>
                  </a:cubicBezTo>
                  <a:cubicBezTo>
                    <a:pt x="9717" y="1583"/>
                    <a:pt x="9611" y="1702"/>
                    <a:pt x="9465" y="1716"/>
                  </a:cubicBezTo>
                  <a:cubicBezTo>
                    <a:pt x="9319" y="1716"/>
                    <a:pt x="9199" y="1596"/>
                    <a:pt x="9199" y="1463"/>
                  </a:cubicBezTo>
                  <a:cubicBezTo>
                    <a:pt x="9186" y="1343"/>
                    <a:pt x="9265" y="1237"/>
                    <a:pt x="9385" y="1197"/>
                  </a:cubicBezTo>
                  <a:lnTo>
                    <a:pt x="9372" y="825"/>
                  </a:lnTo>
                  <a:lnTo>
                    <a:pt x="8627" y="852"/>
                  </a:lnTo>
                  <a:lnTo>
                    <a:pt x="8641" y="1224"/>
                  </a:lnTo>
                  <a:cubicBezTo>
                    <a:pt x="8760" y="1250"/>
                    <a:pt x="8840" y="1357"/>
                    <a:pt x="8840" y="1476"/>
                  </a:cubicBezTo>
                  <a:cubicBezTo>
                    <a:pt x="8853" y="1609"/>
                    <a:pt x="8734" y="1729"/>
                    <a:pt x="8587" y="1742"/>
                  </a:cubicBezTo>
                  <a:cubicBezTo>
                    <a:pt x="8455" y="1742"/>
                    <a:pt x="8335" y="1636"/>
                    <a:pt x="8322" y="1490"/>
                  </a:cubicBezTo>
                  <a:cubicBezTo>
                    <a:pt x="8322" y="1370"/>
                    <a:pt x="8401" y="1264"/>
                    <a:pt x="8508" y="1237"/>
                  </a:cubicBezTo>
                  <a:lnTo>
                    <a:pt x="8494" y="852"/>
                  </a:lnTo>
                  <a:lnTo>
                    <a:pt x="7723" y="878"/>
                  </a:lnTo>
                  <a:lnTo>
                    <a:pt x="7737" y="1264"/>
                  </a:lnTo>
                  <a:cubicBezTo>
                    <a:pt x="7856" y="1277"/>
                    <a:pt x="7936" y="1383"/>
                    <a:pt x="7936" y="1503"/>
                  </a:cubicBezTo>
                  <a:cubicBezTo>
                    <a:pt x="7949" y="1649"/>
                    <a:pt x="7830" y="1769"/>
                    <a:pt x="7684" y="1769"/>
                  </a:cubicBezTo>
                  <a:cubicBezTo>
                    <a:pt x="7551" y="1769"/>
                    <a:pt x="7431" y="1662"/>
                    <a:pt x="7418" y="1516"/>
                  </a:cubicBezTo>
                  <a:cubicBezTo>
                    <a:pt x="7418" y="1397"/>
                    <a:pt x="7497" y="1290"/>
                    <a:pt x="7604" y="1264"/>
                  </a:cubicBezTo>
                  <a:lnTo>
                    <a:pt x="7591" y="878"/>
                  </a:lnTo>
                  <a:lnTo>
                    <a:pt x="6859" y="905"/>
                  </a:lnTo>
                  <a:lnTo>
                    <a:pt x="6859" y="1290"/>
                  </a:lnTo>
                  <a:cubicBezTo>
                    <a:pt x="6979" y="1317"/>
                    <a:pt x="7059" y="1410"/>
                    <a:pt x="7072" y="1529"/>
                  </a:cubicBezTo>
                  <a:cubicBezTo>
                    <a:pt x="7072" y="1676"/>
                    <a:pt x="6966" y="1795"/>
                    <a:pt x="6819" y="1795"/>
                  </a:cubicBezTo>
                  <a:cubicBezTo>
                    <a:pt x="6812" y="1796"/>
                    <a:pt x="6805" y="1796"/>
                    <a:pt x="6797" y="1796"/>
                  </a:cubicBezTo>
                  <a:cubicBezTo>
                    <a:pt x="6661" y="1796"/>
                    <a:pt x="6554" y="1682"/>
                    <a:pt x="6554" y="1543"/>
                  </a:cubicBezTo>
                  <a:cubicBezTo>
                    <a:pt x="6540" y="1436"/>
                    <a:pt x="6620" y="1330"/>
                    <a:pt x="6726" y="1290"/>
                  </a:cubicBezTo>
                  <a:lnTo>
                    <a:pt x="6713" y="905"/>
                  </a:lnTo>
                  <a:lnTo>
                    <a:pt x="5982" y="931"/>
                  </a:lnTo>
                  <a:lnTo>
                    <a:pt x="5995" y="1317"/>
                  </a:lnTo>
                  <a:cubicBezTo>
                    <a:pt x="6102" y="1343"/>
                    <a:pt x="6195" y="1436"/>
                    <a:pt x="6195" y="1556"/>
                  </a:cubicBezTo>
                  <a:cubicBezTo>
                    <a:pt x="6195" y="1702"/>
                    <a:pt x="6088" y="1822"/>
                    <a:pt x="5942" y="1835"/>
                  </a:cubicBezTo>
                  <a:cubicBezTo>
                    <a:pt x="5796" y="1835"/>
                    <a:pt x="5676" y="1716"/>
                    <a:pt x="5676" y="1583"/>
                  </a:cubicBezTo>
                  <a:cubicBezTo>
                    <a:pt x="5676" y="1463"/>
                    <a:pt x="5743" y="1357"/>
                    <a:pt x="5862" y="1317"/>
                  </a:cubicBezTo>
                  <a:lnTo>
                    <a:pt x="5849" y="931"/>
                  </a:lnTo>
                  <a:lnTo>
                    <a:pt x="5105" y="958"/>
                  </a:lnTo>
                  <a:lnTo>
                    <a:pt x="5118" y="1343"/>
                  </a:lnTo>
                  <a:cubicBezTo>
                    <a:pt x="5238" y="1370"/>
                    <a:pt x="5317" y="1476"/>
                    <a:pt x="5317" y="1596"/>
                  </a:cubicBezTo>
                  <a:cubicBezTo>
                    <a:pt x="5331" y="1729"/>
                    <a:pt x="5211" y="1849"/>
                    <a:pt x="5065" y="1862"/>
                  </a:cubicBezTo>
                  <a:cubicBezTo>
                    <a:pt x="4932" y="1862"/>
                    <a:pt x="4799" y="1755"/>
                    <a:pt x="4799" y="1609"/>
                  </a:cubicBezTo>
                  <a:cubicBezTo>
                    <a:pt x="4799" y="1490"/>
                    <a:pt x="4879" y="1383"/>
                    <a:pt x="4985" y="1357"/>
                  </a:cubicBezTo>
                  <a:lnTo>
                    <a:pt x="4972" y="958"/>
                  </a:lnTo>
                  <a:lnTo>
                    <a:pt x="4241" y="984"/>
                  </a:lnTo>
                  <a:lnTo>
                    <a:pt x="4254" y="1370"/>
                  </a:lnTo>
                  <a:cubicBezTo>
                    <a:pt x="4360" y="1397"/>
                    <a:pt x="4440" y="1503"/>
                    <a:pt x="4453" y="1623"/>
                  </a:cubicBezTo>
                  <a:cubicBezTo>
                    <a:pt x="4453" y="1755"/>
                    <a:pt x="4347" y="1875"/>
                    <a:pt x="4201" y="1888"/>
                  </a:cubicBezTo>
                  <a:cubicBezTo>
                    <a:pt x="4055" y="1888"/>
                    <a:pt x="3935" y="1782"/>
                    <a:pt x="3935" y="1636"/>
                  </a:cubicBezTo>
                  <a:cubicBezTo>
                    <a:pt x="3922" y="1516"/>
                    <a:pt x="4001" y="1410"/>
                    <a:pt x="4108" y="1383"/>
                  </a:cubicBezTo>
                  <a:lnTo>
                    <a:pt x="4094" y="984"/>
                  </a:lnTo>
                  <a:lnTo>
                    <a:pt x="3363" y="998"/>
                  </a:lnTo>
                  <a:lnTo>
                    <a:pt x="3377" y="1410"/>
                  </a:lnTo>
                  <a:cubicBezTo>
                    <a:pt x="3483" y="1436"/>
                    <a:pt x="3576" y="1529"/>
                    <a:pt x="3576" y="1649"/>
                  </a:cubicBezTo>
                  <a:cubicBezTo>
                    <a:pt x="3576" y="1795"/>
                    <a:pt x="3470" y="1915"/>
                    <a:pt x="3323" y="1915"/>
                  </a:cubicBezTo>
                  <a:cubicBezTo>
                    <a:pt x="3177" y="1915"/>
                    <a:pt x="3058" y="1809"/>
                    <a:pt x="3058" y="1662"/>
                  </a:cubicBezTo>
                  <a:cubicBezTo>
                    <a:pt x="3058" y="1543"/>
                    <a:pt x="3124" y="1436"/>
                    <a:pt x="3244" y="1410"/>
                  </a:cubicBezTo>
                  <a:lnTo>
                    <a:pt x="3230" y="1011"/>
                  </a:lnTo>
                  <a:lnTo>
                    <a:pt x="2486" y="1024"/>
                  </a:lnTo>
                  <a:lnTo>
                    <a:pt x="2499" y="1436"/>
                  </a:lnTo>
                  <a:cubicBezTo>
                    <a:pt x="2619" y="1463"/>
                    <a:pt x="2699" y="1556"/>
                    <a:pt x="2699" y="1676"/>
                  </a:cubicBezTo>
                  <a:cubicBezTo>
                    <a:pt x="2712" y="1822"/>
                    <a:pt x="2606" y="1942"/>
                    <a:pt x="2459" y="1955"/>
                  </a:cubicBezTo>
                  <a:cubicBezTo>
                    <a:pt x="2313" y="1955"/>
                    <a:pt x="2193" y="1849"/>
                    <a:pt x="2193" y="1702"/>
                  </a:cubicBezTo>
                  <a:cubicBezTo>
                    <a:pt x="2193" y="1583"/>
                    <a:pt x="2260" y="1476"/>
                    <a:pt x="2380" y="1450"/>
                  </a:cubicBezTo>
                  <a:lnTo>
                    <a:pt x="2366" y="1038"/>
                  </a:lnTo>
                  <a:lnTo>
                    <a:pt x="1622" y="1064"/>
                  </a:lnTo>
                  <a:lnTo>
                    <a:pt x="1635" y="1476"/>
                  </a:lnTo>
                  <a:cubicBezTo>
                    <a:pt x="1755" y="1503"/>
                    <a:pt x="1835" y="1596"/>
                    <a:pt x="1848" y="1716"/>
                  </a:cubicBezTo>
                  <a:cubicBezTo>
                    <a:pt x="1848" y="1862"/>
                    <a:pt x="1728" y="1981"/>
                    <a:pt x="1595" y="1981"/>
                  </a:cubicBezTo>
                  <a:cubicBezTo>
                    <a:pt x="1449" y="1981"/>
                    <a:pt x="1329" y="1875"/>
                    <a:pt x="1316" y="1729"/>
                  </a:cubicBezTo>
                  <a:cubicBezTo>
                    <a:pt x="1316" y="1609"/>
                    <a:pt x="1396" y="1503"/>
                    <a:pt x="1502" y="1476"/>
                  </a:cubicBezTo>
                  <a:lnTo>
                    <a:pt x="1489" y="1064"/>
                  </a:lnTo>
                  <a:lnTo>
                    <a:pt x="758" y="1091"/>
                  </a:lnTo>
                  <a:lnTo>
                    <a:pt x="771" y="1503"/>
                  </a:lnTo>
                  <a:cubicBezTo>
                    <a:pt x="877" y="1529"/>
                    <a:pt x="971" y="1623"/>
                    <a:pt x="971" y="1742"/>
                  </a:cubicBezTo>
                  <a:cubicBezTo>
                    <a:pt x="971" y="1888"/>
                    <a:pt x="864" y="2008"/>
                    <a:pt x="718" y="2008"/>
                  </a:cubicBezTo>
                  <a:cubicBezTo>
                    <a:pt x="710" y="2009"/>
                    <a:pt x="703" y="2009"/>
                    <a:pt x="696" y="2009"/>
                  </a:cubicBezTo>
                  <a:cubicBezTo>
                    <a:pt x="560" y="2009"/>
                    <a:pt x="452" y="1894"/>
                    <a:pt x="452" y="1755"/>
                  </a:cubicBezTo>
                  <a:cubicBezTo>
                    <a:pt x="439" y="1636"/>
                    <a:pt x="519" y="1543"/>
                    <a:pt x="638" y="1503"/>
                  </a:cubicBezTo>
                  <a:lnTo>
                    <a:pt x="625" y="1091"/>
                  </a:lnTo>
                  <a:lnTo>
                    <a:pt x="213" y="1104"/>
                  </a:lnTo>
                  <a:lnTo>
                    <a:pt x="0" y="1131"/>
                  </a:lnTo>
                  <a:lnTo>
                    <a:pt x="93" y="4015"/>
                  </a:lnTo>
                  <a:cubicBezTo>
                    <a:pt x="133" y="4986"/>
                    <a:pt x="186" y="5983"/>
                    <a:pt x="173" y="6966"/>
                  </a:cubicBezTo>
                  <a:lnTo>
                    <a:pt x="372" y="6966"/>
                  </a:lnTo>
                  <a:cubicBezTo>
                    <a:pt x="492" y="6966"/>
                    <a:pt x="598" y="6980"/>
                    <a:pt x="705" y="6993"/>
                  </a:cubicBezTo>
                  <a:cubicBezTo>
                    <a:pt x="824" y="7006"/>
                    <a:pt x="944" y="7020"/>
                    <a:pt x="1050" y="7020"/>
                  </a:cubicBezTo>
                  <a:cubicBezTo>
                    <a:pt x="1236" y="7046"/>
                    <a:pt x="1436" y="7059"/>
                    <a:pt x="1622" y="7059"/>
                  </a:cubicBezTo>
                  <a:cubicBezTo>
                    <a:pt x="1821" y="7059"/>
                    <a:pt x="2007" y="7046"/>
                    <a:pt x="2193" y="7006"/>
                  </a:cubicBezTo>
                  <a:cubicBezTo>
                    <a:pt x="2380" y="6993"/>
                    <a:pt x="2579" y="6980"/>
                    <a:pt x="2765" y="6953"/>
                  </a:cubicBezTo>
                  <a:cubicBezTo>
                    <a:pt x="3038" y="6934"/>
                    <a:pt x="3310" y="6921"/>
                    <a:pt x="3583" y="6921"/>
                  </a:cubicBezTo>
                  <a:cubicBezTo>
                    <a:pt x="3682" y="6921"/>
                    <a:pt x="3782" y="6923"/>
                    <a:pt x="3882" y="6926"/>
                  </a:cubicBezTo>
                  <a:cubicBezTo>
                    <a:pt x="4081" y="6926"/>
                    <a:pt x="4267" y="6940"/>
                    <a:pt x="4467" y="6940"/>
                  </a:cubicBezTo>
                  <a:cubicBezTo>
                    <a:pt x="4653" y="6926"/>
                    <a:pt x="4839" y="6926"/>
                    <a:pt x="5038" y="6926"/>
                  </a:cubicBezTo>
                  <a:cubicBezTo>
                    <a:pt x="5187" y="6926"/>
                    <a:pt x="5336" y="6944"/>
                    <a:pt x="5485" y="6944"/>
                  </a:cubicBezTo>
                  <a:cubicBezTo>
                    <a:pt x="5522" y="6944"/>
                    <a:pt x="5559" y="6942"/>
                    <a:pt x="5597" y="6940"/>
                  </a:cubicBezTo>
                  <a:cubicBezTo>
                    <a:pt x="5769" y="6926"/>
                    <a:pt x="5942" y="6887"/>
                    <a:pt x="6102" y="6847"/>
                  </a:cubicBezTo>
                  <a:cubicBezTo>
                    <a:pt x="6274" y="6794"/>
                    <a:pt x="6447" y="6767"/>
                    <a:pt x="6620" y="6727"/>
                  </a:cubicBezTo>
                  <a:cubicBezTo>
                    <a:pt x="6793" y="6714"/>
                    <a:pt x="6952" y="6714"/>
                    <a:pt x="7125" y="6714"/>
                  </a:cubicBezTo>
                  <a:cubicBezTo>
                    <a:pt x="7298" y="6727"/>
                    <a:pt x="7471" y="6740"/>
                    <a:pt x="7630" y="6767"/>
                  </a:cubicBezTo>
                  <a:cubicBezTo>
                    <a:pt x="7790" y="6820"/>
                    <a:pt x="7949" y="6847"/>
                    <a:pt x="8109" y="6873"/>
                  </a:cubicBezTo>
                  <a:cubicBezTo>
                    <a:pt x="8117" y="6874"/>
                    <a:pt x="8126" y="6874"/>
                    <a:pt x="8134" y="6874"/>
                  </a:cubicBezTo>
                  <a:cubicBezTo>
                    <a:pt x="8452" y="6874"/>
                    <a:pt x="8662" y="6634"/>
                    <a:pt x="8986" y="6634"/>
                  </a:cubicBezTo>
                  <a:cubicBezTo>
                    <a:pt x="9332" y="6634"/>
                    <a:pt x="9704" y="6754"/>
                    <a:pt x="10063" y="6780"/>
                  </a:cubicBezTo>
                  <a:cubicBezTo>
                    <a:pt x="10176" y="6794"/>
                    <a:pt x="10289" y="6800"/>
                    <a:pt x="10404" y="6800"/>
                  </a:cubicBezTo>
                  <a:cubicBezTo>
                    <a:pt x="10518" y="6800"/>
                    <a:pt x="10635" y="6794"/>
                    <a:pt x="10754" y="6780"/>
                  </a:cubicBezTo>
                  <a:cubicBezTo>
                    <a:pt x="11765" y="6727"/>
                    <a:pt x="12762" y="6647"/>
                    <a:pt x="13772" y="6541"/>
                  </a:cubicBezTo>
                  <a:cubicBezTo>
                    <a:pt x="14104" y="6514"/>
                    <a:pt x="14436" y="6461"/>
                    <a:pt x="14756" y="6368"/>
                  </a:cubicBezTo>
                  <a:cubicBezTo>
                    <a:pt x="14982" y="6302"/>
                    <a:pt x="15207" y="6235"/>
                    <a:pt x="15447" y="6182"/>
                  </a:cubicBezTo>
                  <a:cubicBezTo>
                    <a:pt x="15573" y="6162"/>
                    <a:pt x="15703" y="6152"/>
                    <a:pt x="15834" y="6152"/>
                  </a:cubicBezTo>
                  <a:cubicBezTo>
                    <a:pt x="15965" y="6152"/>
                    <a:pt x="16098" y="6162"/>
                    <a:pt x="16231" y="6182"/>
                  </a:cubicBezTo>
                  <a:cubicBezTo>
                    <a:pt x="16656" y="6195"/>
                    <a:pt x="17082" y="6262"/>
                    <a:pt x="17494" y="6381"/>
                  </a:cubicBezTo>
                  <a:cubicBezTo>
                    <a:pt x="17683" y="6445"/>
                    <a:pt x="17881" y="6483"/>
                    <a:pt x="18074" y="6483"/>
                  </a:cubicBezTo>
                  <a:cubicBezTo>
                    <a:pt x="18125" y="6483"/>
                    <a:pt x="18175" y="6480"/>
                    <a:pt x="18225" y="6475"/>
                  </a:cubicBezTo>
                  <a:cubicBezTo>
                    <a:pt x="18464" y="6448"/>
                    <a:pt x="18704" y="6395"/>
                    <a:pt x="18943" y="6368"/>
                  </a:cubicBezTo>
                  <a:cubicBezTo>
                    <a:pt x="19082" y="6362"/>
                    <a:pt x="19225" y="6358"/>
                    <a:pt x="19368" y="6358"/>
                  </a:cubicBezTo>
                  <a:cubicBezTo>
                    <a:pt x="19511" y="6358"/>
                    <a:pt x="19654" y="6362"/>
                    <a:pt x="19794" y="6368"/>
                  </a:cubicBezTo>
                  <a:cubicBezTo>
                    <a:pt x="19880" y="6370"/>
                    <a:pt x="19966" y="6371"/>
                    <a:pt x="20053" y="6371"/>
                  </a:cubicBezTo>
                  <a:cubicBezTo>
                    <a:pt x="20647" y="6371"/>
                    <a:pt x="21249" y="6331"/>
                    <a:pt x="21841" y="6262"/>
                  </a:cubicBezTo>
                  <a:cubicBezTo>
                    <a:pt x="22067" y="6262"/>
                    <a:pt x="22306" y="6209"/>
                    <a:pt x="22532" y="6142"/>
                  </a:cubicBezTo>
                  <a:cubicBezTo>
                    <a:pt x="22718" y="6036"/>
                    <a:pt x="22918" y="5969"/>
                    <a:pt x="23130" y="5930"/>
                  </a:cubicBezTo>
                  <a:cubicBezTo>
                    <a:pt x="23164" y="5930"/>
                    <a:pt x="23190" y="5931"/>
                    <a:pt x="23211" y="5931"/>
                  </a:cubicBezTo>
                  <a:cubicBezTo>
                    <a:pt x="23263" y="5931"/>
                    <a:pt x="23286" y="5924"/>
                    <a:pt x="23343" y="5876"/>
                  </a:cubicBezTo>
                  <a:cubicBezTo>
                    <a:pt x="23383" y="5850"/>
                    <a:pt x="23409" y="5783"/>
                    <a:pt x="23449" y="5743"/>
                  </a:cubicBezTo>
                  <a:cubicBezTo>
                    <a:pt x="23531" y="5670"/>
                    <a:pt x="23636" y="5633"/>
                    <a:pt x="23744" y="5633"/>
                  </a:cubicBezTo>
                  <a:cubicBezTo>
                    <a:pt x="23830" y="5633"/>
                    <a:pt x="23917" y="5656"/>
                    <a:pt x="23994" y="5704"/>
                  </a:cubicBezTo>
                  <a:cubicBezTo>
                    <a:pt x="24180" y="5797"/>
                    <a:pt x="24313" y="5956"/>
                    <a:pt x="24513" y="6009"/>
                  </a:cubicBezTo>
                  <a:cubicBezTo>
                    <a:pt x="24712" y="6076"/>
                    <a:pt x="24912" y="6089"/>
                    <a:pt x="25124" y="6089"/>
                  </a:cubicBezTo>
                  <a:cubicBezTo>
                    <a:pt x="25766" y="6102"/>
                    <a:pt x="26407" y="6109"/>
                    <a:pt x="27049" y="6109"/>
                  </a:cubicBezTo>
                  <a:cubicBezTo>
                    <a:pt x="29013" y="6109"/>
                    <a:pt x="30980" y="6046"/>
                    <a:pt x="32954" y="5916"/>
                  </a:cubicBezTo>
                  <a:cubicBezTo>
                    <a:pt x="33087" y="5902"/>
                    <a:pt x="33220" y="5895"/>
                    <a:pt x="33353" y="5895"/>
                  </a:cubicBezTo>
                  <a:cubicBezTo>
                    <a:pt x="33606" y="5895"/>
                    <a:pt x="33858" y="5922"/>
                    <a:pt x="34110" y="5983"/>
                  </a:cubicBezTo>
                  <a:cubicBezTo>
                    <a:pt x="34153" y="6008"/>
                    <a:pt x="34200" y="6017"/>
                    <a:pt x="34249" y="6017"/>
                  </a:cubicBezTo>
                  <a:cubicBezTo>
                    <a:pt x="34278" y="6017"/>
                    <a:pt x="34307" y="6014"/>
                    <a:pt x="34336" y="6009"/>
                  </a:cubicBezTo>
                  <a:cubicBezTo>
                    <a:pt x="34483" y="5956"/>
                    <a:pt x="34429" y="5464"/>
                    <a:pt x="34429" y="5345"/>
                  </a:cubicBezTo>
                  <a:cubicBezTo>
                    <a:pt x="34456" y="5079"/>
                    <a:pt x="34456" y="4826"/>
                    <a:pt x="34456" y="4560"/>
                  </a:cubicBezTo>
                  <a:cubicBezTo>
                    <a:pt x="34390" y="3085"/>
                    <a:pt x="34270" y="1569"/>
                    <a:pt x="34296" y="94"/>
                  </a:cubicBezTo>
                  <a:lnTo>
                    <a:pt x="34296" y="94"/>
                  </a:lnTo>
                  <a:cubicBezTo>
                    <a:pt x="34170" y="100"/>
                    <a:pt x="34041" y="104"/>
                    <a:pt x="33911" y="104"/>
                  </a:cubicBezTo>
                  <a:cubicBezTo>
                    <a:pt x="33781" y="104"/>
                    <a:pt x="33652" y="100"/>
                    <a:pt x="33525" y="94"/>
                  </a:cubicBezTo>
                  <a:lnTo>
                    <a:pt x="33525" y="386"/>
                  </a:lnTo>
                  <a:cubicBezTo>
                    <a:pt x="33645" y="413"/>
                    <a:pt x="33725" y="519"/>
                    <a:pt x="33738" y="639"/>
                  </a:cubicBezTo>
                  <a:cubicBezTo>
                    <a:pt x="33738" y="772"/>
                    <a:pt x="33619" y="891"/>
                    <a:pt x="33486" y="905"/>
                  </a:cubicBezTo>
                  <a:cubicBezTo>
                    <a:pt x="33339" y="905"/>
                    <a:pt x="33220" y="798"/>
                    <a:pt x="33206" y="652"/>
                  </a:cubicBezTo>
                  <a:cubicBezTo>
                    <a:pt x="33206" y="532"/>
                    <a:pt x="33286" y="426"/>
                    <a:pt x="33393" y="400"/>
                  </a:cubicBezTo>
                  <a:lnTo>
                    <a:pt x="33393" y="94"/>
                  </a:lnTo>
                  <a:cubicBezTo>
                    <a:pt x="33140" y="81"/>
                    <a:pt x="32887" y="54"/>
                    <a:pt x="32648" y="41"/>
                  </a:cubicBezTo>
                  <a:lnTo>
                    <a:pt x="32648" y="41"/>
                  </a:lnTo>
                  <a:lnTo>
                    <a:pt x="32661" y="413"/>
                  </a:lnTo>
                  <a:cubicBezTo>
                    <a:pt x="32768" y="439"/>
                    <a:pt x="32861" y="546"/>
                    <a:pt x="32861" y="665"/>
                  </a:cubicBezTo>
                  <a:cubicBezTo>
                    <a:pt x="32861" y="798"/>
                    <a:pt x="32754" y="931"/>
                    <a:pt x="32608" y="931"/>
                  </a:cubicBezTo>
                  <a:cubicBezTo>
                    <a:pt x="32462" y="931"/>
                    <a:pt x="32342" y="825"/>
                    <a:pt x="32342" y="679"/>
                  </a:cubicBezTo>
                  <a:cubicBezTo>
                    <a:pt x="32329" y="559"/>
                    <a:pt x="32409" y="453"/>
                    <a:pt x="32528" y="426"/>
                  </a:cubicBezTo>
                  <a:lnTo>
                    <a:pt x="32515" y="27"/>
                  </a:lnTo>
                  <a:cubicBezTo>
                    <a:pt x="32263" y="14"/>
                    <a:pt x="32010" y="1"/>
                    <a:pt x="31771" y="1"/>
                  </a:cubicBezTo>
                  <a:lnTo>
                    <a:pt x="31784" y="453"/>
                  </a:lnTo>
                  <a:cubicBezTo>
                    <a:pt x="31904" y="479"/>
                    <a:pt x="31983" y="572"/>
                    <a:pt x="31983" y="692"/>
                  </a:cubicBezTo>
                  <a:cubicBezTo>
                    <a:pt x="31997" y="838"/>
                    <a:pt x="31877" y="958"/>
                    <a:pt x="31731" y="958"/>
                  </a:cubicBezTo>
                  <a:cubicBezTo>
                    <a:pt x="31598" y="958"/>
                    <a:pt x="31478" y="852"/>
                    <a:pt x="31465" y="705"/>
                  </a:cubicBezTo>
                  <a:cubicBezTo>
                    <a:pt x="31465" y="586"/>
                    <a:pt x="31545" y="479"/>
                    <a:pt x="31651" y="453"/>
                  </a:cubicBezTo>
                  <a:lnTo>
                    <a:pt x="3163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47"/>
            <p:cNvSpPr/>
            <p:nvPr/>
          </p:nvSpPr>
          <p:spPr>
            <a:xfrm rot="-4331658">
              <a:off x="8213692" y="1507810"/>
              <a:ext cx="1080069" cy="652818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07210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4" r:id="rId12"/>
    <p:sldLayoutId id="2147483678" r:id="rId13"/>
    <p:sldLayoutId id="214748370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550" y="538250"/>
            <a:ext cx="7713000" cy="6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damina"/>
              <a:buNone/>
              <a:defRPr sz="3100" b="1">
                <a:solidFill>
                  <a:schemeClr val="dk1"/>
                </a:solidFill>
                <a:latin typeface="Adamina"/>
                <a:ea typeface="Adamina"/>
                <a:cs typeface="Adamina"/>
                <a:sym typeface="Adami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damina"/>
              <a:buNone/>
              <a:defRPr sz="3100" b="1">
                <a:solidFill>
                  <a:schemeClr val="dk1"/>
                </a:solidFill>
                <a:latin typeface="Adamina"/>
                <a:ea typeface="Adamina"/>
                <a:cs typeface="Adamina"/>
                <a:sym typeface="Adamin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damina"/>
              <a:buNone/>
              <a:defRPr sz="3100" b="1">
                <a:solidFill>
                  <a:schemeClr val="dk1"/>
                </a:solidFill>
                <a:latin typeface="Adamina"/>
                <a:ea typeface="Adamina"/>
                <a:cs typeface="Adamina"/>
                <a:sym typeface="Adamin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damina"/>
              <a:buNone/>
              <a:defRPr sz="3100" b="1">
                <a:solidFill>
                  <a:schemeClr val="dk1"/>
                </a:solidFill>
                <a:latin typeface="Adamina"/>
                <a:ea typeface="Adamina"/>
                <a:cs typeface="Adamina"/>
                <a:sym typeface="Adamin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damina"/>
              <a:buNone/>
              <a:defRPr sz="3100" b="1">
                <a:solidFill>
                  <a:schemeClr val="dk1"/>
                </a:solidFill>
                <a:latin typeface="Adamina"/>
                <a:ea typeface="Adamina"/>
                <a:cs typeface="Adamina"/>
                <a:sym typeface="Adamin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damina"/>
              <a:buNone/>
              <a:defRPr sz="3100" b="1">
                <a:solidFill>
                  <a:schemeClr val="dk1"/>
                </a:solidFill>
                <a:latin typeface="Adamina"/>
                <a:ea typeface="Adamina"/>
                <a:cs typeface="Adamina"/>
                <a:sym typeface="Adamin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damina"/>
              <a:buNone/>
              <a:defRPr sz="3100" b="1">
                <a:solidFill>
                  <a:schemeClr val="dk1"/>
                </a:solidFill>
                <a:latin typeface="Adamina"/>
                <a:ea typeface="Adamina"/>
                <a:cs typeface="Adamina"/>
                <a:sym typeface="Adamin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damina"/>
              <a:buNone/>
              <a:defRPr sz="3100" b="1">
                <a:solidFill>
                  <a:schemeClr val="dk1"/>
                </a:solidFill>
                <a:latin typeface="Adamina"/>
                <a:ea typeface="Adamina"/>
                <a:cs typeface="Adamina"/>
                <a:sym typeface="Adamin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damina"/>
              <a:buNone/>
              <a:defRPr sz="3100" b="1">
                <a:solidFill>
                  <a:schemeClr val="dk1"/>
                </a:solidFill>
                <a:latin typeface="Adamina"/>
                <a:ea typeface="Adamina"/>
                <a:cs typeface="Adamina"/>
                <a:sym typeface="Adamin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550" y="1152475"/>
            <a:ext cx="7713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65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BeeZee"/>
              <a:buChar char="●"/>
              <a:defRPr sz="1700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1pPr>
            <a:lvl2pPr marL="914400" lvl="1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Char char="○"/>
              <a:defRPr sz="1300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2pPr>
            <a:lvl3pPr marL="1371600" lvl="2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Char char="■"/>
              <a:defRPr sz="1300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3pPr>
            <a:lvl4pPr marL="1828800" lvl="3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Char char="●"/>
              <a:defRPr sz="1300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4pPr>
            <a:lvl5pPr marL="2286000" lvl="4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Char char="○"/>
              <a:defRPr sz="1300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5pPr>
            <a:lvl6pPr marL="2743200" lvl="5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Char char="■"/>
              <a:defRPr sz="1300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6pPr>
            <a:lvl7pPr marL="3200400" lvl="6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Char char="●"/>
              <a:defRPr sz="1300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7pPr>
            <a:lvl8pPr marL="3657600" lvl="7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Char char="○"/>
              <a:defRPr sz="1300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8pPr>
            <a:lvl9pPr marL="4114800" lvl="8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Char char="■"/>
              <a:defRPr sz="1300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0109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.png"/><Relationship Id="rId5" Type="http://schemas.microsoft.com/office/2007/relationships/hdphoto" Target="../media/hdphoto5.wdp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.png"/><Relationship Id="rId5" Type="http://schemas.openxmlformats.org/officeDocument/2006/relationships/image" Target="../media/image19.jpg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5" Type="http://schemas.microsoft.com/office/2007/relationships/hdphoto" Target="../media/hdphoto7.wdp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.png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"/>
            <a:ext cx="9144000" cy="5142857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91781" y="2977351"/>
            <a:ext cx="193226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SMA KELAS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0"/>
            <a:ext cx="2269429" cy="32004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5" y="1745712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>
                <a:solidFill>
                  <a:srgbClr val="C32F3C"/>
                </a:solidFill>
                <a:cs typeface="Arial" pitchFamily="34" charset="0"/>
              </a:rPr>
              <a:t>Pendidikan</a:t>
            </a:r>
            <a:r>
              <a:rPr lang="en-US" sz="3200" b="1" dirty="0">
                <a:solidFill>
                  <a:srgbClr val="C32F3C"/>
                </a:solidFill>
                <a:cs typeface="Arial" pitchFamily="34" charset="0"/>
              </a:rPr>
              <a:t> Agama Islam </a:t>
            </a:r>
            <a:r>
              <a:rPr lang="en-US" sz="3200" b="1" dirty="0" err="1">
                <a:solidFill>
                  <a:srgbClr val="C32F3C"/>
                </a:solidFill>
                <a:cs typeface="Arial" pitchFamily="34" charset="0"/>
              </a:rPr>
              <a:t>dan</a:t>
            </a:r>
            <a:r>
              <a:rPr lang="en-US" sz="3200" b="1" dirty="0">
                <a:solidFill>
                  <a:srgbClr val="C32F3C"/>
                </a:solidFill>
                <a:cs typeface="Arial" pitchFamily="34" charset="0"/>
              </a:rPr>
              <a:t> Budi </a:t>
            </a:r>
            <a:r>
              <a:rPr lang="en-US" sz="3200" b="1" dirty="0" err="1">
                <a:solidFill>
                  <a:srgbClr val="C32F3C"/>
                </a:solidFill>
                <a:cs typeface="Arial" pitchFamily="34" charset="0"/>
              </a:rPr>
              <a:t>Pekerti</a:t>
            </a:r>
            <a:endParaRPr lang="en-US" sz="3200" b="1" dirty="0">
              <a:solidFill>
                <a:srgbClr val="C32F3C"/>
              </a:solidFill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514" y="1025660"/>
            <a:ext cx="2159106" cy="307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1000">
              <a:schemeClr val="accent1">
                <a:lumMod val="60000"/>
                <a:lumOff val="40000"/>
              </a:schemeClr>
            </a:gs>
            <a:gs pos="89000">
              <a:schemeClr val="accent6">
                <a:lumMod val="20000"/>
                <a:lumOff val="80000"/>
              </a:schemeClr>
            </a:gs>
            <a:gs pos="30000">
              <a:schemeClr val="accent1">
                <a:lumMod val="41000"/>
                <a:lumOff val="59000"/>
                <a:alpha val="5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29F8A920-7EA6-5C4E-4917-B6069F6B8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4" y="19743"/>
            <a:ext cx="9143244" cy="5143500"/>
          </a:xfrm>
          <a:prstGeom prst="rect">
            <a:avLst/>
          </a:prstGeom>
        </p:spPr>
      </p:pic>
      <p:sp>
        <p:nvSpPr>
          <p:cNvPr id="1196" name="Google Shape;1196;p76"/>
          <p:cNvSpPr txBox="1">
            <a:spLocks noGrp="1"/>
          </p:cNvSpPr>
          <p:nvPr>
            <p:ph type="subTitle" idx="1"/>
          </p:nvPr>
        </p:nvSpPr>
        <p:spPr>
          <a:xfrm>
            <a:off x="299511" y="1665180"/>
            <a:ext cx="2290800" cy="4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dirty="0" err="1">
                <a:latin typeface="Poor Richard" panose="02080502050505020702" pitchFamily="18" charset="0"/>
              </a:rPr>
              <a:t>Syekh</a:t>
            </a:r>
            <a:r>
              <a:rPr lang="en-US" sz="2000" dirty="0">
                <a:latin typeface="Poor Richard" panose="02080502050505020702" pitchFamily="18" charset="0"/>
              </a:rPr>
              <a:t>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dirty="0">
                <a:latin typeface="Poor Richard" panose="02080502050505020702" pitchFamily="18" charset="0"/>
              </a:rPr>
              <a:t>Datuk </a:t>
            </a:r>
            <a:r>
              <a:rPr lang="en-US" sz="2000" dirty="0" err="1">
                <a:latin typeface="Poor Richard" panose="02080502050505020702" pitchFamily="18" charset="0"/>
              </a:rPr>
              <a:t>Kahfi</a:t>
            </a:r>
            <a:endParaRPr sz="2000" dirty="0">
              <a:latin typeface="Poor Richard" panose="02080502050505020702" pitchFamily="18" charset="0"/>
            </a:endParaRPr>
          </a:p>
        </p:txBody>
      </p:sp>
      <p:grpSp>
        <p:nvGrpSpPr>
          <p:cNvPr id="1208" name="Google Shape;1208;p76"/>
          <p:cNvGrpSpPr/>
          <p:nvPr/>
        </p:nvGrpSpPr>
        <p:grpSpPr>
          <a:xfrm>
            <a:off x="5108774" y="-1846425"/>
            <a:ext cx="3088688" cy="2881982"/>
            <a:chOff x="5108774" y="-1846425"/>
            <a:chExt cx="3088688" cy="2881982"/>
          </a:xfrm>
        </p:grpSpPr>
        <p:sp>
          <p:nvSpPr>
            <p:cNvPr id="1209" name="Google Shape;1209;p76"/>
            <p:cNvSpPr/>
            <p:nvPr/>
          </p:nvSpPr>
          <p:spPr>
            <a:xfrm>
              <a:off x="5319781" y="-1609125"/>
              <a:ext cx="2877682" cy="2644682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0" name="Google Shape;1210;p76"/>
            <p:cNvSpPr/>
            <p:nvPr/>
          </p:nvSpPr>
          <p:spPr>
            <a:xfrm>
              <a:off x="5108774" y="-1846425"/>
              <a:ext cx="2875367" cy="2644517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6" name="Google Shape;1196;p76">
            <a:extLst>
              <a:ext uri="{FF2B5EF4-FFF2-40B4-BE49-F238E27FC236}">
                <a16:creationId xmlns:a16="http://schemas.microsoft.com/office/drawing/2014/main" xmlns="" id="{0AC95425-CBE9-3A8A-87A4-A2740BADC93A}"/>
              </a:ext>
            </a:extLst>
          </p:cNvPr>
          <p:cNvSpPr txBox="1">
            <a:spLocks/>
          </p:cNvSpPr>
          <p:nvPr/>
        </p:nvSpPr>
        <p:spPr>
          <a:xfrm>
            <a:off x="2353721" y="1638616"/>
            <a:ext cx="2379287" cy="4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65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BeeZee"/>
              <a:buNone/>
              <a:defRPr sz="2200" b="1" i="0" u="none" strike="noStrike" cap="none">
                <a:solidFill>
                  <a:schemeClr val="accent2"/>
                </a:solidFill>
                <a:latin typeface="Adamina"/>
                <a:ea typeface="Adamina"/>
                <a:cs typeface="Adamina"/>
                <a:sym typeface="Adamina"/>
              </a:defRPr>
            </a:lvl1pPr>
            <a:lvl2pPr marL="914400" marR="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2pPr>
            <a:lvl3pPr marL="1371600" marR="0" lvl="2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3pPr>
            <a:lvl4pPr marL="1828800" marR="0" lvl="3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4pPr>
            <a:lvl5pPr marL="2286000" marR="0" lvl="4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5pPr>
            <a:lvl6pPr marL="2743200" marR="0" lvl="5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6pPr>
            <a:lvl7pPr marL="3200400" marR="0" lvl="6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7pPr>
            <a:lvl8pPr marL="3657600" marR="0" lvl="7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8pPr>
            <a:lvl9pPr marL="4114800" marR="0" lvl="8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Poor Richard" panose="02080502050505020702" pitchFamily="18" charset="0"/>
                <a:sym typeface="Adamina"/>
              </a:rPr>
              <a:t>Syekh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Poor Richard" panose="02080502050505020702" pitchFamily="18" charset="0"/>
              <a:sym typeface="Adami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Poor Richard" panose="02080502050505020702" pitchFamily="18" charset="0"/>
                <a:sym typeface="Adamina"/>
              </a:rPr>
              <a:t> Maulana Akbar</a:t>
            </a:r>
          </a:p>
        </p:txBody>
      </p:sp>
      <p:sp>
        <p:nvSpPr>
          <p:cNvPr id="27" name="Google Shape;1196;p76">
            <a:extLst>
              <a:ext uri="{FF2B5EF4-FFF2-40B4-BE49-F238E27FC236}">
                <a16:creationId xmlns:a16="http://schemas.microsoft.com/office/drawing/2014/main" xmlns="" id="{0A2524B2-574E-E29A-762F-D51E7D357554}"/>
              </a:ext>
            </a:extLst>
          </p:cNvPr>
          <p:cNvSpPr txBox="1">
            <a:spLocks/>
          </p:cNvSpPr>
          <p:nvPr/>
        </p:nvSpPr>
        <p:spPr>
          <a:xfrm>
            <a:off x="4467707" y="1660332"/>
            <a:ext cx="2379287" cy="4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65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BeeZee"/>
              <a:buNone/>
              <a:defRPr sz="2200" b="1" i="0" u="none" strike="noStrike" cap="none">
                <a:solidFill>
                  <a:schemeClr val="accent2"/>
                </a:solidFill>
                <a:latin typeface="Adamina"/>
                <a:ea typeface="Adamina"/>
                <a:cs typeface="Adamina"/>
                <a:sym typeface="Adamina"/>
              </a:defRPr>
            </a:lvl1pPr>
            <a:lvl2pPr marL="914400" marR="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2pPr>
            <a:lvl3pPr marL="1371600" marR="0" lvl="2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3pPr>
            <a:lvl4pPr marL="1828800" marR="0" lvl="3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4pPr>
            <a:lvl5pPr marL="2286000" marR="0" lvl="4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5pPr>
            <a:lvl6pPr marL="2743200" marR="0" lvl="5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6pPr>
            <a:lvl7pPr marL="3200400" marR="0" lvl="6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7pPr>
            <a:lvl8pPr marL="3657600" marR="0" lvl="7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8pPr>
            <a:lvl9pPr marL="4114800" marR="0" lvl="8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Poor Richard" panose="02080502050505020702" pitchFamily="18" charset="0"/>
                <a:sym typeface="Adamina"/>
              </a:rPr>
              <a:t>Syekh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Poor Richard" panose="02080502050505020702" pitchFamily="18" charset="0"/>
              <a:sym typeface="Adami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Poor Richard" panose="02080502050505020702" pitchFamily="18" charset="0"/>
                <a:sym typeface="Adamina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Poor Richard" panose="02080502050505020702" pitchFamily="18" charset="0"/>
                <a:sym typeface="Adamina"/>
              </a:rPr>
              <a:t>Jumadil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Poor Richard" panose="02080502050505020702" pitchFamily="18" charset="0"/>
                <a:sym typeface="Adamina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Poor Richard" panose="02080502050505020702" pitchFamily="18" charset="0"/>
                <a:sym typeface="Adamina"/>
              </a:rPr>
              <a:t>Kubro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Poor Richard" panose="02080502050505020702" pitchFamily="18" charset="0"/>
              <a:sym typeface="Adamina"/>
            </a:endParaRPr>
          </a:p>
        </p:txBody>
      </p:sp>
      <p:sp>
        <p:nvSpPr>
          <p:cNvPr id="36" name="Google Shape;1196;p76">
            <a:extLst>
              <a:ext uri="{FF2B5EF4-FFF2-40B4-BE49-F238E27FC236}">
                <a16:creationId xmlns:a16="http://schemas.microsoft.com/office/drawing/2014/main" xmlns="" id="{000C530B-3EFD-66C5-31DA-A3412080E9A7}"/>
              </a:ext>
            </a:extLst>
          </p:cNvPr>
          <p:cNvSpPr txBox="1">
            <a:spLocks/>
          </p:cNvSpPr>
          <p:nvPr/>
        </p:nvSpPr>
        <p:spPr>
          <a:xfrm>
            <a:off x="6610404" y="1826020"/>
            <a:ext cx="2379287" cy="4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65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BeeZee"/>
              <a:buNone/>
              <a:defRPr sz="2200" b="1" i="0" u="none" strike="noStrike" cap="none">
                <a:solidFill>
                  <a:schemeClr val="accent2"/>
                </a:solidFill>
                <a:latin typeface="Adamina"/>
                <a:ea typeface="Adamina"/>
                <a:cs typeface="Adamina"/>
                <a:sym typeface="Adamina"/>
              </a:defRPr>
            </a:lvl1pPr>
            <a:lvl2pPr marL="914400" marR="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2pPr>
            <a:lvl3pPr marL="1371600" marR="0" lvl="2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3pPr>
            <a:lvl4pPr marL="1828800" marR="0" lvl="3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4pPr>
            <a:lvl5pPr marL="2286000" marR="0" lvl="4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5pPr>
            <a:lvl6pPr marL="2743200" marR="0" lvl="5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6pPr>
            <a:lvl7pPr marL="3200400" marR="0" lvl="6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7pPr>
            <a:lvl8pPr marL="3657600" marR="0" lvl="7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8pPr>
            <a:lvl9pPr marL="4114800" marR="0" lvl="8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Poor Richard" panose="02080502050505020702" pitchFamily="18" charset="0"/>
                <a:sym typeface="Adamina"/>
              </a:rPr>
              <a:t>Syekh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Poor Richard" panose="02080502050505020702" pitchFamily="18" charset="0"/>
                <a:sym typeface="Adamina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Poor Richard" panose="02080502050505020702" pitchFamily="18" charset="0"/>
                <a:sym typeface="Adamina"/>
              </a:rPr>
              <a:t>Quro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Poor Richard" panose="02080502050505020702" pitchFamily="18" charset="0"/>
              <a:sym typeface="Adamin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2F52024-FA1E-43A2-180B-C12E3CA241C3}"/>
              </a:ext>
            </a:extLst>
          </p:cNvPr>
          <p:cNvSpPr txBox="1"/>
          <p:nvPr/>
        </p:nvSpPr>
        <p:spPr>
          <a:xfrm>
            <a:off x="342358" y="2442916"/>
            <a:ext cx="2164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Perintis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penyebaran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agama Islam di barat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Pulau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Jawa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wialayah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Cirebon.</a:t>
            </a:r>
            <a:endParaRPr kumimoji="0" lang="en-ID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91F40E75-1B9B-00AE-3903-E4DCF5527FB8}"/>
              </a:ext>
            </a:extLst>
          </p:cNvPr>
          <p:cNvSpPr txBox="1"/>
          <p:nvPr/>
        </p:nvSpPr>
        <p:spPr>
          <a:xfrm>
            <a:off x="2617695" y="2438020"/>
            <a:ext cx="22342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Berperan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penting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dalam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penyebaran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Islam di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Pulau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Jawa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khususnya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daerah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Kuningan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melalui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pondok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di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Desa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Sidapurna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kumimoji="0" lang="en-ID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1CC43215-86B5-9FCA-C546-B84A7CD828D2}"/>
              </a:ext>
            </a:extLst>
          </p:cNvPr>
          <p:cNvSpPr txBox="1"/>
          <p:nvPr/>
        </p:nvSpPr>
        <p:spPr>
          <a:xfrm>
            <a:off x="4783652" y="2432020"/>
            <a:ext cx="20974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Saudagar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terkenal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yang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berhasil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menyebarkan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Islam do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daerah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Champa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Beliau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juga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dikenal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sebagai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guru para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wali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di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tanah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Jawa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kumimoji="0" lang="en-ID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4CDF0B9C-C9A3-61FE-97A6-4DF93D7703E7}"/>
              </a:ext>
            </a:extLst>
          </p:cNvPr>
          <p:cNvSpPr txBox="1"/>
          <p:nvPr/>
        </p:nvSpPr>
        <p:spPr>
          <a:xfrm>
            <a:off x="6852002" y="2412011"/>
            <a:ext cx="2320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Ulama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penyebar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Islam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terakhir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sebelum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Wali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Songo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Beliau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juga guru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keislaman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di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Kesultanan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Malaka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dan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pendiri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pesantren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kumimoji="0" lang="en-ID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12C363A3-2B1B-B7FF-B0D1-8353BB38419E}"/>
              </a:ext>
            </a:extLst>
          </p:cNvPr>
          <p:cNvCxnSpPr>
            <a:cxnSpLocks/>
          </p:cNvCxnSpPr>
          <p:nvPr/>
        </p:nvCxnSpPr>
        <p:spPr>
          <a:xfrm flipH="1">
            <a:off x="2514600" y="1665180"/>
            <a:ext cx="34963" cy="296397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B3AC2D05-B8CC-0023-17F7-B208185CA1E1}"/>
              </a:ext>
            </a:extLst>
          </p:cNvPr>
          <p:cNvCxnSpPr>
            <a:cxnSpLocks/>
          </p:cNvCxnSpPr>
          <p:nvPr/>
        </p:nvCxnSpPr>
        <p:spPr>
          <a:xfrm>
            <a:off x="6758622" y="1839616"/>
            <a:ext cx="54164" cy="279805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44124136-6BA0-FFA8-E6CB-309168C8A060}"/>
              </a:ext>
            </a:extLst>
          </p:cNvPr>
          <p:cNvCxnSpPr>
            <a:cxnSpLocks/>
          </p:cNvCxnSpPr>
          <p:nvPr/>
        </p:nvCxnSpPr>
        <p:spPr>
          <a:xfrm>
            <a:off x="4623843" y="1750191"/>
            <a:ext cx="0" cy="2887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Google Shape;1560;p90">
            <a:extLst>
              <a:ext uri="{FF2B5EF4-FFF2-40B4-BE49-F238E27FC236}">
                <a16:creationId xmlns:a16="http://schemas.microsoft.com/office/drawing/2014/main" xmlns="" id="{9468A38F-FE2D-616C-68F4-39CD1FFC1DF0}"/>
              </a:ext>
            </a:extLst>
          </p:cNvPr>
          <p:cNvSpPr/>
          <p:nvPr/>
        </p:nvSpPr>
        <p:spPr>
          <a:xfrm flipH="1">
            <a:off x="292217" y="383959"/>
            <a:ext cx="8305800" cy="566663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549;p56">
            <a:extLst>
              <a:ext uri="{FF2B5EF4-FFF2-40B4-BE49-F238E27FC236}">
                <a16:creationId xmlns:a16="http://schemas.microsoft.com/office/drawing/2014/main" xmlns="" id="{C7E6EAFA-5B84-8B82-F22E-31C071E20939}"/>
              </a:ext>
            </a:extLst>
          </p:cNvPr>
          <p:cNvSpPr txBox="1">
            <a:spLocks/>
          </p:cNvSpPr>
          <p:nvPr/>
        </p:nvSpPr>
        <p:spPr>
          <a:xfrm>
            <a:off x="0" y="473529"/>
            <a:ext cx="9144000" cy="56666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it-IT" sz="2400" b="1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Tokoh Ulama dan Perannya Sebelum Wali Songo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7BD50665-C0BB-FB8A-D3C8-21CBF23339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1000">
              <a:schemeClr val="accent1">
                <a:lumMod val="60000"/>
                <a:lumOff val="40000"/>
              </a:schemeClr>
            </a:gs>
            <a:gs pos="89000">
              <a:schemeClr val="accent6">
                <a:lumMod val="20000"/>
                <a:lumOff val="80000"/>
              </a:schemeClr>
            </a:gs>
            <a:gs pos="96000">
              <a:schemeClr val="accent1">
                <a:lumMod val="41000"/>
                <a:lumOff val="59000"/>
                <a:alpha val="5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BA274106-AF3E-DEE3-ADED-887D77A68C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-19050"/>
            <a:ext cx="9143244" cy="5143500"/>
          </a:xfrm>
          <a:prstGeom prst="rect">
            <a:avLst/>
          </a:prstGeom>
        </p:spPr>
      </p:pic>
      <p:grpSp>
        <p:nvGrpSpPr>
          <p:cNvPr id="1494" name="Google Shape;1494;p87"/>
          <p:cNvGrpSpPr/>
          <p:nvPr/>
        </p:nvGrpSpPr>
        <p:grpSpPr>
          <a:xfrm>
            <a:off x="4917360" y="1321452"/>
            <a:ext cx="3800191" cy="2600402"/>
            <a:chOff x="4297369" y="1490671"/>
            <a:chExt cx="3773775" cy="2582325"/>
          </a:xfrm>
        </p:grpSpPr>
        <p:sp>
          <p:nvSpPr>
            <p:cNvPr id="1495" name="Google Shape;1495;p87"/>
            <p:cNvSpPr/>
            <p:nvPr/>
          </p:nvSpPr>
          <p:spPr>
            <a:xfrm>
              <a:off x="6063127" y="3494944"/>
              <a:ext cx="921032" cy="536576"/>
            </a:xfrm>
            <a:custGeom>
              <a:avLst/>
              <a:gdLst/>
              <a:ahLst/>
              <a:cxnLst/>
              <a:rect l="l" t="t" r="r" b="b"/>
              <a:pathLst>
                <a:path w="7199" h="4194" extrusionOk="0">
                  <a:moveTo>
                    <a:pt x="1" y="1"/>
                  </a:moveTo>
                  <a:lnTo>
                    <a:pt x="1" y="4194"/>
                  </a:lnTo>
                  <a:lnTo>
                    <a:pt x="7198" y="4194"/>
                  </a:lnTo>
                  <a:lnTo>
                    <a:pt x="719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12D5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87"/>
            <p:cNvSpPr/>
            <p:nvPr/>
          </p:nvSpPr>
          <p:spPr>
            <a:xfrm>
              <a:off x="5799821" y="3972326"/>
              <a:ext cx="1448793" cy="100670"/>
            </a:xfrm>
            <a:custGeom>
              <a:avLst/>
              <a:gdLst/>
              <a:ahLst/>
              <a:cxnLst/>
              <a:rect l="l" t="t" r="r" b="b"/>
              <a:pathLst>
                <a:path w="11324" h="369" extrusionOk="0">
                  <a:moveTo>
                    <a:pt x="67" y="0"/>
                  </a:moveTo>
                  <a:cubicBezTo>
                    <a:pt x="25" y="0"/>
                    <a:pt x="0" y="34"/>
                    <a:pt x="0" y="67"/>
                  </a:cubicBezTo>
                  <a:lnTo>
                    <a:pt x="0" y="293"/>
                  </a:lnTo>
                  <a:cubicBezTo>
                    <a:pt x="0" y="335"/>
                    <a:pt x="25" y="369"/>
                    <a:pt x="67" y="369"/>
                  </a:cubicBezTo>
                  <a:lnTo>
                    <a:pt x="11248" y="369"/>
                  </a:lnTo>
                  <a:cubicBezTo>
                    <a:pt x="11290" y="369"/>
                    <a:pt x="11324" y="335"/>
                    <a:pt x="11324" y="293"/>
                  </a:cubicBezTo>
                  <a:lnTo>
                    <a:pt x="11324" y="67"/>
                  </a:lnTo>
                  <a:cubicBezTo>
                    <a:pt x="11324" y="34"/>
                    <a:pt x="11290" y="0"/>
                    <a:pt x="112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12D5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87"/>
            <p:cNvSpPr/>
            <p:nvPr/>
          </p:nvSpPr>
          <p:spPr>
            <a:xfrm>
              <a:off x="4297369" y="1490671"/>
              <a:ext cx="3773775" cy="2284768"/>
            </a:xfrm>
            <a:custGeom>
              <a:avLst/>
              <a:gdLst/>
              <a:ahLst/>
              <a:cxnLst/>
              <a:rect l="l" t="t" r="r" b="b"/>
              <a:pathLst>
                <a:path w="181964" h="110167" extrusionOk="0">
                  <a:moveTo>
                    <a:pt x="5170" y="1"/>
                  </a:moveTo>
                  <a:cubicBezTo>
                    <a:pt x="2321" y="1"/>
                    <a:pt x="0" y="2322"/>
                    <a:pt x="0" y="5171"/>
                  </a:cubicBezTo>
                  <a:lnTo>
                    <a:pt x="0" y="104996"/>
                  </a:lnTo>
                  <a:cubicBezTo>
                    <a:pt x="0" y="107846"/>
                    <a:pt x="2321" y="110167"/>
                    <a:pt x="5170" y="110167"/>
                  </a:cubicBezTo>
                  <a:lnTo>
                    <a:pt x="176793" y="110167"/>
                  </a:lnTo>
                  <a:cubicBezTo>
                    <a:pt x="179672" y="110167"/>
                    <a:pt x="181964" y="107846"/>
                    <a:pt x="181964" y="104996"/>
                  </a:cubicBezTo>
                  <a:lnTo>
                    <a:pt x="181964" y="5171"/>
                  </a:lnTo>
                  <a:cubicBezTo>
                    <a:pt x="181964" y="2322"/>
                    <a:pt x="179672" y="1"/>
                    <a:pt x="1767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02" name="Google Shape;1502;p87"/>
          <p:cNvGrpSpPr/>
          <p:nvPr/>
        </p:nvGrpSpPr>
        <p:grpSpPr>
          <a:xfrm>
            <a:off x="2619542" y="-1441925"/>
            <a:ext cx="3207606" cy="3035969"/>
            <a:chOff x="2619542" y="-1441925"/>
            <a:chExt cx="3207606" cy="3035969"/>
          </a:xfrm>
        </p:grpSpPr>
        <p:sp>
          <p:nvSpPr>
            <p:cNvPr id="1503" name="Google Shape;1503;p87"/>
            <p:cNvSpPr/>
            <p:nvPr/>
          </p:nvSpPr>
          <p:spPr>
            <a:xfrm rot="175637">
              <a:off x="2883800" y="-1122405"/>
              <a:ext cx="2877695" cy="2644695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87"/>
            <p:cNvSpPr/>
            <p:nvPr/>
          </p:nvSpPr>
          <p:spPr>
            <a:xfrm rot="175637">
              <a:off x="2685192" y="-1370230"/>
              <a:ext cx="2875380" cy="2644530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100" name="Picture 4" descr="Wejangan Wali Songo untuk Seluruh Umat Manusia Halaman 1 - Kompasiana.com">
            <a:extLst>
              <a:ext uri="{FF2B5EF4-FFF2-40B4-BE49-F238E27FC236}">
                <a16:creationId xmlns:a16="http://schemas.microsoft.com/office/drawing/2014/main" xmlns="" id="{9B136742-A23D-28B7-D48B-B897C4CE30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56" b="98545" l="9221" r="90000">
                        <a14:foregroundMark x1="17662" y1="89813" x2="18312" y2="92308"/>
                        <a14:foregroundMark x1="9221" y1="76299" x2="9481" y2="78378"/>
                        <a14:foregroundMark x1="23377" y1="91268" x2="24416" y2="93971"/>
                        <a14:foregroundMark x1="34935" y1="94595" x2="36234" y2="97505"/>
                        <a14:foregroundMark x1="82208" y1="94387" x2="85065" y2="98545"/>
                        <a14:foregroundMark x1="15714" y1="96674" x2="14026" y2="98545"/>
                        <a14:foregroundMark x1="12987" y1="96050" x2="12857" y2="97505"/>
                        <a14:foregroundMark x1="12468" y1="94802" x2="12338" y2="97505"/>
                        <a14:foregroundMark x1="11948" y1="94595" x2="11558" y2="97505"/>
                        <a14:foregroundMark x1="12208" y1="93763" x2="9870" y2="97921"/>
                        <a14:foregroundMark x1="12597" y1="94595" x2="9481" y2="98337"/>
                      </a14:backgroundRemoval>
                    </a14:imgEffect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67" t="23386" r="11728"/>
          <a:stretch/>
        </p:blipFill>
        <p:spPr bwMode="auto">
          <a:xfrm>
            <a:off x="5061456" y="1414769"/>
            <a:ext cx="3416320" cy="203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oogle Shape;1576;p91">
            <a:extLst>
              <a:ext uri="{FF2B5EF4-FFF2-40B4-BE49-F238E27FC236}">
                <a16:creationId xmlns:a16="http://schemas.microsoft.com/office/drawing/2014/main" xmlns="" id="{D6573618-1FEE-71CB-3E05-3B4FAF61ECE3}"/>
              </a:ext>
            </a:extLst>
          </p:cNvPr>
          <p:cNvGrpSpPr/>
          <p:nvPr/>
        </p:nvGrpSpPr>
        <p:grpSpPr>
          <a:xfrm>
            <a:off x="507241" y="789209"/>
            <a:ext cx="4089200" cy="4107868"/>
            <a:chOff x="721600" y="2173190"/>
            <a:chExt cx="1654475" cy="2452510"/>
          </a:xfrm>
        </p:grpSpPr>
        <p:sp>
          <p:nvSpPr>
            <p:cNvPr id="21" name="Google Shape;1577;p91">
              <a:extLst>
                <a:ext uri="{FF2B5EF4-FFF2-40B4-BE49-F238E27FC236}">
                  <a16:creationId xmlns:a16="http://schemas.microsoft.com/office/drawing/2014/main" xmlns="" id="{7B565886-F3B3-59E9-65AD-6F6210D04E18}"/>
                </a:ext>
              </a:extLst>
            </p:cNvPr>
            <p:cNvSpPr/>
            <p:nvPr/>
          </p:nvSpPr>
          <p:spPr>
            <a:xfrm>
              <a:off x="721600" y="2500775"/>
              <a:ext cx="1654475" cy="2124925"/>
            </a:xfrm>
            <a:custGeom>
              <a:avLst/>
              <a:gdLst/>
              <a:ahLst/>
              <a:cxnLst/>
              <a:rect l="l" t="t" r="r" b="b"/>
              <a:pathLst>
                <a:path w="66179" h="84997" extrusionOk="0">
                  <a:moveTo>
                    <a:pt x="1849" y="78896"/>
                  </a:moveTo>
                  <a:cubicBezTo>
                    <a:pt x="2404" y="78083"/>
                    <a:pt x="3624" y="78194"/>
                    <a:pt x="4067" y="79044"/>
                  </a:cubicBezTo>
                  <a:cubicBezTo>
                    <a:pt x="4474" y="79931"/>
                    <a:pt x="3846" y="80929"/>
                    <a:pt x="2884" y="80929"/>
                  </a:cubicBezTo>
                  <a:cubicBezTo>
                    <a:pt x="2589" y="80929"/>
                    <a:pt x="2330" y="80819"/>
                    <a:pt x="2071" y="80634"/>
                  </a:cubicBezTo>
                  <a:lnTo>
                    <a:pt x="1" y="81521"/>
                  </a:lnTo>
                  <a:lnTo>
                    <a:pt x="1" y="84996"/>
                  </a:lnTo>
                  <a:lnTo>
                    <a:pt x="61483" y="84996"/>
                  </a:lnTo>
                  <a:cubicBezTo>
                    <a:pt x="64071" y="84996"/>
                    <a:pt x="66178" y="82889"/>
                    <a:pt x="66178" y="80301"/>
                  </a:cubicBezTo>
                  <a:lnTo>
                    <a:pt x="66178" y="4585"/>
                  </a:lnTo>
                  <a:cubicBezTo>
                    <a:pt x="66178" y="2071"/>
                    <a:pt x="64108" y="1"/>
                    <a:pt x="61594" y="1"/>
                  </a:cubicBezTo>
                  <a:lnTo>
                    <a:pt x="1" y="1"/>
                  </a:lnTo>
                  <a:lnTo>
                    <a:pt x="1" y="3883"/>
                  </a:lnTo>
                  <a:lnTo>
                    <a:pt x="407" y="4141"/>
                  </a:lnTo>
                  <a:lnTo>
                    <a:pt x="1886" y="4437"/>
                  </a:lnTo>
                  <a:cubicBezTo>
                    <a:pt x="2182" y="4215"/>
                    <a:pt x="2515" y="4104"/>
                    <a:pt x="2884" y="4067"/>
                  </a:cubicBezTo>
                  <a:cubicBezTo>
                    <a:pt x="4031" y="4067"/>
                    <a:pt x="4622" y="5472"/>
                    <a:pt x="3809" y="6286"/>
                  </a:cubicBezTo>
                  <a:cubicBezTo>
                    <a:pt x="2995" y="7099"/>
                    <a:pt x="1590" y="6507"/>
                    <a:pt x="1590" y="5361"/>
                  </a:cubicBezTo>
                  <a:cubicBezTo>
                    <a:pt x="1590" y="5324"/>
                    <a:pt x="370" y="5213"/>
                    <a:pt x="370" y="5213"/>
                  </a:cubicBezTo>
                  <a:lnTo>
                    <a:pt x="1" y="5361"/>
                  </a:lnTo>
                  <a:lnTo>
                    <a:pt x="1" y="12829"/>
                  </a:lnTo>
                  <a:lnTo>
                    <a:pt x="1812" y="12903"/>
                  </a:lnTo>
                  <a:cubicBezTo>
                    <a:pt x="2552" y="11831"/>
                    <a:pt x="4252" y="12386"/>
                    <a:pt x="4178" y="13680"/>
                  </a:cubicBezTo>
                  <a:cubicBezTo>
                    <a:pt x="4141" y="15011"/>
                    <a:pt x="2367" y="15417"/>
                    <a:pt x="1775" y="14271"/>
                  </a:cubicBezTo>
                  <a:lnTo>
                    <a:pt x="1" y="14308"/>
                  </a:lnTo>
                  <a:lnTo>
                    <a:pt x="1" y="22442"/>
                  </a:lnTo>
                  <a:lnTo>
                    <a:pt x="1627" y="22146"/>
                  </a:lnTo>
                  <a:cubicBezTo>
                    <a:pt x="1590" y="21998"/>
                    <a:pt x="1590" y="21850"/>
                    <a:pt x="1627" y="21665"/>
                  </a:cubicBezTo>
                  <a:cubicBezTo>
                    <a:pt x="1775" y="20630"/>
                    <a:pt x="3069" y="20224"/>
                    <a:pt x="3809" y="20963"/>
                  </a:cubicBezTo>
                  <a:cubicBezTo>
                    <a:pt x="4548" y="21702"/>
                    <a:pt x="4178" y="22959"/>
                    <a:pt x="3143" y="23144"/>
                  </a:cubicBezTo>
                  <a:cubicBezTo>
                    <a:pt x="2921" y="23181"/>
                    <a:pt x="2700" y="23181"/>
                    <a:pt x="2478" y="23107"/>
                  </a:cubicBezTo>
                  <a:lnTo>
                    <a:pt x="851" y="23292"/>
                  </a:lnTo>
                  <a:lnTo>
                    <a:pt x="1" y="23884"/>
                  </a:lnTo>
                  <a:lnTo>
                    <a:pt x="1" y="29060"/>
                  </a:lnTo>
                  <a:lnTo>
                    <a:pt x="1960" y="29244"/>
                  </a:lnTo>
                  <a:cubicBezTo>
                    <a:pt x="2589" y="28542"/>
                    <a:pt x="3735" y="28764"/>
                    <a:pt x="4104" y="29614"/>
                  </a:cubicBezTo>
                  <a:cubicBezTo>
                    <a:pt x="4474" y="30464"/>
                    <a:pt x="3809" y="31426"/>
                    <a:pt x="2884" y="31426"/>
                  </a:cubicBezTo>
                  <a:cubicBezTo>
                    <a:pt x="2515" y="31426"/>
                    <a:pt x="2145" y="31241"/>
                    <a:pt x="1886" y="30945"/>
                  </a:cubicBezTo>
                  <a:lnTo>
                    <a:pt x="1" y="30908"/>
                  </a:lnTo>
                  <a:lnTo>
                    <a:pt x="1" y="38006"/>
                  </a:lnTo>
                  <a:lnTo>
                    <a:pt x="592" y="37933"/>
                  </a:lnTo>
                  <a:cubicBezTo>
                    <a:pt x="703" y="37748"/>
                    <a:pt x="1997" y="37415"/>
                    <a:pt x="2145" y="37304"/>
                  </a:cubicBezTo>
                  <a:cubicBezTo>
                    <a:pt x="3106" y="36676"/>
                    <a:pt x="4363" y="37489"/>
                    <a:pt x="4141" y="38598"/>
                  </a:cubicBezTo>
                  <a:cubicBezTo>
                    <a:pt x="3957" y="39707"/>
                    <a:pt x="2515" y="40077"/>
                    <a:pt x="1849" y="39153"/>
                  </a:cubicBezTo>
                  <a:cubicBezTo>
                    <a:pt x="1775" y="39042"/>
                    <a:pt x="666" y="39411"/>
                    <a:pt x="518" y="39337"/>
                  </a:cubicBezTo>
                  <a:lnTo>
                    <a:pt x="1" y="39485"/>
                  </a:lnTo>
                  <a:lnTo>
                    <a:pt x="1" y="45401"/>
                  </a:lnTo>
                  <a:lnTo>
                    <a:pt x="1923" y="45770"/>
                  </a:lnTo>
                  <a:cubicBezTo>
                    <a:pt x="2774" y="44809"/>
                    <a:pt x="4326" y="45549"/>
                    <a:pt x="4178" y="46806"/>
                  </a:cubicBezTo>
                  <a:cubicBezTo>
                    <a:pt x="3994" y="48063"/>
                    <a:pt x="2330" y="48358"/>
                    <a:pt x="1738" y="47249"/>
                  </a:cubicBezTo>
                  <a:lnTo>
                    <a:pt x="1" y="47286"/>
                  </a:lnTo>
                  <a:lnTo>
                    <a:pt x="1" y="53497"/>
                  </a:lnTo>
                  <a:lnTo>
                    <a:pt x="1960" y="53978"/>
                  </a:lnTo>
                  <a:cubicBezTo>
                    <a:pt x="2293" y="53645"/>
                    <a:pt x="2700" y="53534"/>
                    <a:pt x="3143" y="53608"/>
                  </a:cubicBezTo>
                  <a:cubicBezTo>
                    <a:pt x="4067" y="53793"/>
                    <a:pt x="4474" y="54865"/>
                    <a:pt x="3957" y="55605"/>
                  </a:cubicBezTo>
                  <a:cubicBezTo>
                    <a:pt x="3402" y="56381"/>
                    <a:pt x="2256" y="56344"/>
                    <a:pt x="1775" y="55531"/>
                  </a:cubicBezTo>
                  <a:lnTo>
                    <a:pt x="1" y="54828"/>
                  </a:lnTo>
                  <a:lnTo>
                    <a:pt x="1" y="62074"/>
                  </a:lnTo>
                  <a:lnTo>
                    <a:pt x="1923" y="62259"/>
                  </a:lnTo>
                  <a:cubicBezTo>
                    <a:pt x="2737" y="61372"/>
                    <a:pt x="4215" y="61964"/>
                    <a:pt x="4178" y="63147"/>
                  </a:cubicBezTo>
                  <a:cubicBezTo>
                    <a:pt x="4141" y="64367"/>
                    <a:pt x="2663" y="64884"/>
                    <a:pt x="1886" y="63960"/>
                  </a:cubicBezTo>
                  <a:lnTo>
                    <a:pt x="1" y="64256"/>
                  </a:lnTo>
                  <a:lnTo>
                    <a:pt x="1" y="69875"/>
                  </a:lnTo>
                  <a:lnTo>
                    <a:pt x="1886" y="70615"/>
                  </a:lnTo>
                  <a:cubicBezTo>
                    <a:pt x="2626" y="69653"/>
                    <a:pt x="4104" y="70134"/>
                    <a:pt x="4178" y="71317"/>
                  </a:cubicBezTo>
                  <a:cubicBezTo>
                    <a:pt x="4252" y="72500"/>
                    <a:pt x="2810" y="73166"/>
                    <a:pt x="1997" y="72315"/>
                  </a:cubicBezTo>
                  <a:lnTo>
                    <a:pt x="1" y="72685"/>
                  </a:lnTo>
                  <a:lnTo>
                    <a:pt x="1" y="791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578;p91">
              <a:extLst>
                <a:ext uri="{FF2B5EF4-FFF2-40B4-BE49-F238E27FC236}">
                  <a16:creationId xmlns:a16="http://schemas.microsoft.com/office/drawing/2014/main" xmlns="" id="{13DDBAAF-BA93-89A9-FF13-E7A00C93222E}"/>
                </a:ext>
              </a:extLst>
            </p:cNvPr>
            <p:cNvSpPr/>
            <p:nvPr/>
          </p:nvSpPr>
          <p:spPr>
            <a:xfrm rot="-10561121">
              <a:off x="1095784" y="2203985"/>
              <a:ext cx="906105" cy="547693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D3426B6-8737-25CA-C21B-7F0319898389}"/>
              </a:ext>
            </a:extLst>
          </p:cNvPr>
          <p:cNvSpPr txBox="1"/>
          <p:nvPr/>
        </p:nvSpPr>
        <p:spPr>
          <a:xfrm>
            <a:off x="800662" y="1414769"/>
            <a:ext cx="3695138" cy="3290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Maulana Malik Ibrahim (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Sunan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Gresik).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Raden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Rahmat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(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Sunan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Ampel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).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R.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Makdum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Ibrahim (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Sunan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Bonang).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R.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Syarifudin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/R.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Qasim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(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Sunan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Drajat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).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R.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Paku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 Joko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Samudro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(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Sunan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Giri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).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R. Umar Said/ R.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Prawoto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(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Sunan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Muria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)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Raden Said/ R. Abdurrahman (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Sunan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Kalijaga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).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Syarif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Hidayatullah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 Sayyid Al-Kamil     (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Sunan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Gunung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Jati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).</a:t>
            </a:r>
            <a:endParaRPr kumimoji="0" lang="en-ID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BD3BD8E-D7CC-2B5D-9519-BB0D3F5B24C8}"/>
              </a:ext>
            </a:extLst>
          </p:cNvPr>
          <p:cNvSpPr txBox="1"/>
          <p:nvPr/>
        </p:nvSpPr>
        <p:spPr>
          <a:xfrm>
            <a:off x="5138651" y="3921854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spc="300" dirty="0" err="1">
                <a:latin typeface="Calibri" panose="020F0502020204030204" pitchFamily="34" charset="0"/>
                <a:cs typeface="Calibri" panose="020F0502020204030204" pitchFamily="34" charset="0"/>
              </a:rPr>
              <a:t>berperan</a:t>
            </a:r>
            <a:r>
              <a:rPr lang="en-US" sz="1800" b="1" spc="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spc="300" dirty="0" err="1">
                <a:latin typeface="Calibri" panose="020F0502020204030204" pitchFamily="34" charset="0"/>
                <a:cs typeface="Calibri" panose="020F0502020204030204" pitchFamily="34" charset="0"/>
              </a:rPr>
              <a:t>sebagai</a:t>
            </a:r>
            <a:r>
              <a:rPr lang="en-US" sz="1800" b="1" spc="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spc="300" dirty="0" err="1">
                <a:latin typeface="Calibri" panose="020F0502020204030204" pitchFamily="34" charset="0"/>
                <a:cs typeface="Calibri" panose="020F0502020204030204" pitchFamily="34" charset="0"/>
              </a:rPr>
              <a:t>penyebar</a:t>
            </a:r>
            <a:r>
              <a:rPr lang="en-US" sz="1800" b="1" spc="300" dirty="0">
                <a:latin typeface="Calibri" panose="020F0502020204030204" pitchFamily="34" charset="0"/>
                <a:cs typeface="Calibri" panose="020F0502020204030204" pitchFamily="34" charset="0"/>
              </a:rPr>
              <a:t> agama Islam di </a:t>
            </a:r>
            <a:r>
              <a:rPr lang="en-US" sz="1800" b="1" spc="300" dirty="0" err="1">
                <a:latin typeface="Calibri" panose="020F0502020204030204" pitchFamily="34" charset="0"/>
                <a:cs typeface="Calibri" panose="020F0502020204030204" pitchFamily="34" charset="0"/>
              </a:rPr>
              <a:t>Pulau</a:t>
            </a:r>
            <a:r>
              <a:rPr lang="en-US" sz="1800" b="1" spc="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spc="300" dirty="0" err="1">
                <a:latin typeface="Calibri" panose="020F0502020204030204" pitchFamily="34" charset="0"/>
                <a:cs typeface="Calibri" panose="020F0502020204030204" pitchFamily="34" charset="0"/>
              </a:rPr>
              <a:t>Jawa</a:t>
            </a:r>
            <a:endParaRPr lang="en-ID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6EF73D97-FCF4-45E2-E230-1147C5AC8E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  <p:sp>
        <p:nvSpPr>
          <p:cNvPr id="24" name="Google Shape;1560;p90">
            <a:extLst>
              <a:ext uri="{FF2B5EF4-FFF2-40B4-BE49-F238E27FC236}">
                <a16:creationId xmlns:a16="http://schemas.microsoft.com/office/drawing/2014/main" xmlns="" id="{121D768A-C880-49FD-304C-C5EBEF100855}"/>
              </a:ext>
            </a:extLst>
          </p:cNvPr>
          <p:cNvSpPr/>
          <p:nvPr/>
        </p:nvSpPr>
        <p:spPr>
          <a:xfrm flipH="1">
            <a:off x="228600" y="398045"/>
            <a:ext cx="8305800" cy="566663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549;p56">
            <a:extLst>
              <a:ext uri="{FF2B5EF4-FFF2-40B4-BE49-F238E27FC236}">
                <a16:creationId xmlns:a16="http://schemas.microsoft.com/office/drawing/2014/main" xmlns="" id="{2E7A14EA-72A5-ED35-20CF-870CDE4BA975}"/>
              </a:ext>
            </a:extLst>
          </p:cNvPr>
          <p:cNvSpPr txBox="1">
            <a:spLocks/>
          </p:cNvSpPr>
          <p:nvPr/>
        </p:nvSpPr>
        <p:spPr>
          <a:xfrm>
            <a:off x="-18767" y="480818"/>
            <a:ext cx="9144000" cy="56666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it-IT" sz="2400" b="1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Kelompok Wali Songo dan Perannya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099FA8B-D0E1-55A7-121C-B51BB3C014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4" y="19743"/>
            <a:ext cx="9143244" cy="5143500"/>
          </a:xfrm>
          <a:prstGeom prst="rect">
            <a:avLst/>
          </a:prstGeom>
        </p:spPr>
      </p:pic>
      <p:sp>
        <p:nvSpPr>
          <p:cNvPr id="1035" name="Google Shape;1035;p67"/>
          <p:cNvSpPr txBox="1">
            <a:spLocks noGrp="1"/>
          </p:cNvSpPr>
          <p:nvPr>
            <p:ph type="title"/>
          </p:nvPr>
        </p:nvSpPr>
        <p:spPr>
          <a:xfrm>
            <a:off x="596984" y="209550"/>
            <a:ext cx="4612200" cy="8156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000" spc="300" dirty="0" err="1">
                <a:latin typeface="Calibri" panose="020F0502020204030204" pitchFamily="34" charset="0"/>
                <a:cs typeface="Calibri" panose="020F0502020204030204" pitchFamily="34" charset="0"/>
              </a:rPr>
              <a:t>Rangkuman</a:t>
            </a:r>
            <a:endParaRPr sz="4000" spc="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7" name="Google Shape;1037;p67"/>
          <p:cNvPicPr preferRelativeResize="0"/>
          <p:nvPr/>
        </p:nvPicPr>
        <p:blipFill rotWithShape="1">
          <a:blip r:embed="rId5">
            <a:alphaModFix/>
          </a:blip>
          <a:srcRect l="4652" t="7209"/>
          <a:stretch/>
        </p:blipFill>
        <p:spPr>
          <a:xfrm>
            <a:off x="5548125" y="15586"/>
            <a:ext cx="3595875" cy="51279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38" name="Google Shape;1038;p67"/>
          <p:cNvGrpSpPr/>
          <p:nvPr/>
        </p:nvGrpSpPr>
        <p:grpSpPr>
          <a:xfrm>
            <a:off x="-465319" y="2852747"/>
            <a:ext cx="3859554" cy="3999360"/>
            <a:chOff x="-465319" y="2852747"/>
            <a:chExt cx="3859554" cy="3999360"/>
          </a:xfrm>
        </p:grpSpPr>
        <p:sp>
          <p:nvSpPr>
            <p:cNvPr id="1039" name="Google Shape;1039;p67"/>
            <p:cNvSpPr/>
            <p:nvPr/>
          </p:nvSpPr>
          <p:spPr>
            <a:xfrm rot="1691745">
              <a:off x="62502" y="3684506"/>
              <a:ext cx="2877681" cy="2644682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0" name="Google Shape;1040;p67"/>
            <p:cNvSpPr/>
            <p:nvPr/>
          </p:nvSpPr>
          <p:spPr>
            <a:xfrm rot="1691745">
              <a:off x="-11169" y="3375130"/>
              <a:ext cx="2875366" cy="2644516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41" name="Google Shape;1041;p67"/>
          <p:cNvSpPr/>
          <p:nvPr/>
        </p:nvSpPr>
        <p:spPr>
          <a:xfrm>
            <a:off x="5963213" y="-2249073"/>
            <a:ext cx="3752463" cy="3005013"/>
          </a:xfrm>
          <a:custGeom>
            <a:avLst/>
            <a:gdLst/>
            <a:ahLst/>
            <a:cxnLst/>
            <a:rect l="l" t="t" r="r" b="b"/>
            <a:pathLst>
              <a:path w="22692" h="18172" fill="none" extrusionOk="0">
                <a:moveTo>
                  <a:pt x="21283" y="5503"/>
                </a:moveTo>
                <a:cubicBezTo>
                  <a:pt x="22692" y="9425"/>
                  <a:pt x="19395" y="14210"/>
                  <a:pt x="13918" y="16191"/>
                </a:cubicBezTo>
                <a:cubicBezTo>
                  <a:pt x="8428" y="18172"/>
                  <a:pt x="2832" y="16590"/>
                  <a:pt x="1423" y="12668"/>
                </a:cubicBezTo>
                <a:cubicBezTo>
                  <a:pt x="0" y="8747"/>
                  <a:pt x="3297" y="3961"/>
                  <a:pt x="8787" y="1981"/>
                </a:cubicBezTo>
                <a:cubicBezTo>
                  <a:pt x="14264" y="0"/>
                  <a:pt x="19860" y="1582"/>
                  <a:pt x="21283" y="5503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1329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2" name="Google Shape;1042;p67"/>
          <p:cNvSpPr/>
          <p:nvPr/>
        </p:nvSpPr>
        <p:spPr>
          <a:xfrm rot="-240923">
            <a:off x="3565507" y="4761010"/>
            <a:ext cx="2300401" cy="1037248"/>
          </a:xfrm>
          <a:custGeom>
            <a:avLst/>
            <a:gdLst/>
            <a:ahLst/>
            <a:cxnLst/>
            <a:rect l="l" t="t" r="r" b="b"/>
            <a:pathLst>
              <a:path w="9146" h="4124" extrusionOk="0">
                <a:moveTo>
                  <a:pt x="5875" y="1"/>
                </a:moveTo>
                <a:cubicBezTo>
                  <a:pt x="5740" y="1"/>
                  <a:pt x="5605" y="25"/>
                  <a:pt x="5464" y="95"/>
                </a:cubicBezTo>
                <a:cubicBezTo>
                  <a:pt x="5357" y="175"/>
                  <a:pt x="5224" y="228"/>
                  <a:pt x="5091" y="228"/>
                </a:cubicBezTo>
                <a:cubicBezTo>
                  <a:pt x="5027" y="228"/>
                  <a:pt x="4955" y="194"/>
                  <a:pt x="4895" y="194"/>
                </a:cubicBezTo>
                <a:cubicBezTo>
                  <a:pt x="4880" y="194"/>
                  <a:pt x="4865" y="196"/>
                  <a:pt x="4852" y="202"/>
                </a:cubicBezTo>
                <a:cubicBezTo>
                  <a:pt x="4772" y="228"/>
                  <a:pt x="4759" y="268"/>
                  <a:pt x="4706" y="308"/>
                </a:cubicBezTo>
                <a:cubicBezTo>
                  <a:pt x="4673" y="327"/>
                  <a:pt x="4640" y="335"/>
                  <a:pt x="4606" y="335"/>
                </a:cubicBezTo>
                <a:cubicBezTo>
                  <a:pt x="4424" y="335"/>
                  <a:pt x="4227" y="101"/>
                  <a:pt x="4013" y="101"/>
                </a:cubicBezTo>
                <a:cubicBezTo>
                  <a:pt x="3991" y="101"/>
                  <a:pt x="3970" y="103"/>
                  <a:pt x="3948" y="109"/>
                </a:cubicBezTo>
                <a:cubicBezTo>
                  <a:pt x="3868" y="122"/>
                  <a:pt x="3802" y="188"/>
                  <a:pt x="3709" y="188"/>
                </a:cubicBezTo>
                <a:cubicBezTo>
                  <a:pt x="3563" y="188"/>
                  <a:pt x="3403" y="202"/>
                  <a:pt x="3244" y="242"/>
                </a:cubicBezTo>
                <a:cubicBezTo>
                  <a:pt x="3071" y="308"/>
                  <a:pt x="2885" y="348"/>
                  <a:pt x="2699" y="348"/>
                </a:cubicBezTo>
                <a:cubicBezTo>
                  <a:pt x="2592" y="348"/>
                  <a:pt x="2486" y="361"/>
                  <a:pt x="2379" y="414"/>
                </a:cubicBezTo>
                <a:cubicBezTo>
                  <a:pt x="2229" y="489"/>
                  <a:pt x="2126" y="683"/>
                  <a:pt x="1959" y="683"/>
                </a:cubicBezTo>
                <a:cubicBezTo>
                  <a:pt x="1949" y="683"/>
                  <a:pt x="1938" y="682"/>
                  <a:pt x="1928" y="680"/>
                </a:cubicBezTo>
                <a:cubicBezTo>
                  <a:pt x="1874" y="680"/>
                  <a:pt x="1821" y="640"/>
                  <a:pt x="1768" y="640"/>
                </a:cubicBezTo>
                <a:cubicBezTo>
                  <a:pt x="1763" y="640"/>
                  <a:pt x="1758" y="640"/>
                  <a:pt x="1753" y="640"/>
                </a:cubicBezTo>
                <a:cubicBezTo>
                  <a:pt x="1596" y="640"/>
                  <a:pt x="1460" y="829"/>
                  <a:pt x="1305" y="829"/>
                </a:cubicBezTo>
                <a:cubicBezTo>
                  <a:pt x="1295" y="829"/>
                  <a:pt x="1286" y="828"/>
                  <a:pt x="1276" y="826"/>
                </a:cubicBezTo>
                <a:cubicBezTo>
                  <a:pt x="1130" y="787"/>
                  <a:pt x="1077" y="600"/>
                  <a:pt x="931" y="574"/>
                </a:cubicBezTo>
                <a:cubicBezTo>
                  <a:pt x="923" y="573"/>
                  <a:pt x="915" y="573"/>
                  <a:pt x="907" y="573"/>
                </a:cubicBezTo>
                <a:cubicBezTo>
                  <a:pt x="802" y="573"/>
                  <a:pt x="704" y="634"/>
                  <a:pt x="619" y="634"/>
                </a:cubicBezTo>
                <a:cubicBezTo>
                  <a:pt x="593" y="634"/>
                  <a:pt x="568" y="628"/>
                  <a:pt x="545" y="614"/>
                </a:cubicBezTo>
                <a:cubicBezTo>
                  <a:pt x="518" y="587"/>
                  <a:pt x="505" y="561"/>
                  <a:pt x="465" y="534"/>
                </a:cubicBezTo>
                <a:cubicBezTo>
                  <a:pt x="439" y="518"/>
                  <a:pt x="411" y="513"/>
                  <a:pt x="382" y="513"/>
                </a:cubicBezTo>
                <a:cubicBezTo>
                  <a:pt x="336" y="513"/>
                  <a:pt x="288" y="526"/>
                  <a:pt x="239" y="534"/>
                </a:cubicBezTo>
                <a:cubicBezTo>
                  <a:pt x="175" y="545"/>
                  <a:pt x="120" y="632"/>
                  <a:pt x="59" y="632"/>
                </a:cubicBezTo>
                <a:cubicBezTo>
                  <a:pt x="44" y="632"/>
                  <a:pt x="29" y="627"/>
                  <a:pt x="13" y="614"/>
                </a:cubicBezTo>
                <a:cubicBezTo>
                  <a:pt x="0" y="707"/>
                  <a:pt x="0" y="800"/>
                  <a:pt x="0" y="906"/>
                </a:cubicBezTo>
                <a:cubicBezTo>
                  <a:pt x="13" y="959"/>
                  <a:pt x="27" y="1013"/>
                  <a:pt x="27" y="1079"/>
                </a:cubicBezTo>
                <a:cubicBezTo>
                  <a:pt x="27" y="1132"/>
                  <a:pt x="40" y="1212"/>
                  <a:pt x="53" y="1278"/>
                </a:cubicBezTo>
                <a:cubicBezTo>
                  <a:pt x="53" y="1345"/>
                  <a:pt x="80" y="1451"/>
                  <a:pt x="93" y="1544"/>
                </a:cubicBezTo>
                <a:lnTo>
                  <a:pt x="173" y="2262"/>
                </a:lnTo>
                <a:lnTo>
                  <a:pt x="186" y="2262"/>
                </a:lnTo>
                <a:lnTo>
                  <a:pt x="292" y="3206"/>
                </a:lnTo>
                <a:cubicBezTo>
                  <a:pt x="319" y="3219"/>
                  <a:pt x="346" y="3233"/>
                  <a:pt x="359" y="3259"/>
                </a:cubicBezTo>
                <a:cubicBezTo>
                  <a:pt x="452" y="3339"/>
                  <a:pt x="532" y="3432"/>
                  <a:pt x="598" y="3538"/>
                </a:cubicBezTo>
                <a:cubicBezTo>
                  <a:pt x="625" y="3591"/>
                  <a:pt x="665" y="3631"/>
                  <a:pt x="718" y="3645"/>
                </a:cubicBezTo>
                <a:cubicBezTo>
                  <a:pt x="784" y="3671"/>
                  <a:pt x="851" y="3671"/>
                  <a:pt x="917" y="3698"/>
                </a:cubicBezTo>
                <a:cubicBezTo>
                  <a:pt x="1103" y="3764"/>
                  <a:pt x="1063" y="3950"/>
                  <a:pt x="1063" y="4123"/>
                </a:cubicBezTo>
                <a:lnTo>
                  <a:pt x="1688" y="4057"/>
                </a:lnTo>
                <a:lnTo>
                  <a:pt x="7697" y="3392"/>
                </a:lnTo>
                <a:lnTo>
                  <a:pt x="8720" y="3286"/>
                </a:lnTo>
                <a:cubicBezTo>
                  <a:pt x="8853" y="3259"/>
                  <a:pt x="8999" y="3233"/>
                  <a:pt x="9146" y="3233"/>
                </a:cubicBezTo>
                <a:cubicBezTo>
                  <a:pt x="9132" y="2980"/>
                  <a:pt x="9106" y="2727"/>
                  <a:pt x="9053" y="2488"/>
                </a:cubicBezTo>
                <a:cubicBezTo>
                  <a:pt x="8973" y="2236"/>
                  <a:pt x="8933" y="1983"/>
                  <a:pt x="8880" y="1744"/>
                </a:cubicBezTo>
                <a:cubicBezTo>
                  <a:pt x="8853" y="1624"/>
                  <a:pt x="8827" y="1504"/>
                  <a:pt x="8800" y="1385"/>
                </a:cubicBezTo>
                <a:cubicBezTo>
                  <a:pt x="8747" y="1159"/>
                  <a:pt x="8667" y="933"/>
                  <a:pt x="8548" y="720"/>
                </a:cubicBezTo>
                <a:cubicBezTo>
                  <a:pt x="8361" y="361"/>
                  <a:pt x="8002" y="122"/>
                  <a:pt x="7604" y="55"/>
                </a:cubicBezTo>
                <a:cubicBezTo>
                  <a:pt x="7539" y="46"/>
                  <a:pt x="7475" y="43"/>
                  <a:pt x="7411" y="43"/>
                </a:cubicBezTo>
                <a:cubicBezTo>
                  <a:pt x="7167" y="43"/>
                  <a:pt x="6924" y="95"/>
                  <a:pt x="6680" y="95"/>
                </a:cubicBezTo>
                <a:cubicBezTo>
                  <a:pt x="6616" y="95"/>
                  <a:pt x="6551" y="91"/>
                  <a:pt x="6487" y="82"/>
                </a:cubicBezTo>
                <a:cubicBezTo>
                  <a:pt x="6267" y="51"/>
                  <a:pt x="6070" y="1"/>
                  <a:pt x="587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5C7A84E-7923-DEB0-74A1-C328A73C45D7}"/>
              </a:ext>
            </a:extLst>
          </p:cNvPr>
          <p:cNvSpPr txBox="1"/>
          <p:nvPr/>
        </p:nvSpPr>
        <p:spPr>
          <a:xfrm>
            <a:off x="471710" y="1004069"/>
            <a:ext cx="4862748" cy="3139321"/>
          </a:xfrm>
          <a:prstGeom prst="rect">
            <a:avLst/>
          </a:prstGeom>
          <a:noFill/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Sebelum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Islam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masuk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masyarakat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Indonesia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telah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memiliki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kepercayaan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animisme-dinamisme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dan agama Hindu-Buddha.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Masuknya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 Islam di Indonesia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didasari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oleh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beberapa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teori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seperti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teori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Gujarat, Makkah, dan Persia.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Kemudia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Islam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menyebar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keberbagai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daerah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dengan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strategi yang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beraneka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ragam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seperti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perdagangan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dan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pernikahan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Penyebarannya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pun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dilakukan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secara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langsung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atau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tidak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langsung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Wali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Songo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salah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satu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kelompok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penyebar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yang paling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berpengaruh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di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Pulau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Jawa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or Richard" panose="02080502050505020702" pitchFamily="18" charset="0"/>
                <a:cs typeface="Arial"/>
                <a:sym typeface="Arial"/>
              </a:rPr>
              <a:t>. </a:t>
            </a:r>
            <a:endParaRPr kumimoji="0" lang="en-ID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or Richard" panose="02080502050505020702" pitchFamily="18" charset="0"/>
              <a:cs typeface="Arial"/>
              <a:sym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31C4AD3-173C-6F56-3644-12F6134469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2" name="Google Shape;1022;p66"/>
          <p:cNvGrpSpPr/>
          <p:nvPr/>
        </p:nvGrpSpPr>
        <p:grpSpPr>
          <a:xfrm>
            <a:off x="612998" y="647030"/>
            <a:ext cx="1999656" cy="7577495"/>
            <a:chOff x="612998" y="647030"/>
            <a:chExt cx="1999656" cy="7577495"/>
          </a:xfrm>
        </p:grpSpPr>
        <p:sp>
          <p:nvSpPr>
            <p:cNvPr id="1023" name="Google Shape;1023;p66"/>
            <p:cNvSpPr/>
            <p:nvPr/>
          </p:nvSpPr>
          <p:spPr>
            <a:xfrm rot="-5614691">
              <a:off x="-2135326" y="3668376"/>
              <a:ext cx="7496304" cy="1534801"/>
            </a:xfrm>
            <a:custGeom>
              <a:avLst/>
              <a:gdLst/>
              <a:ahLst/>
              <a:cxnLst/>
              <a:rect l="l" t="t" r="r" b="b"/>
              <a:pathLst>
                <a:path w="34483" h="7060" extrusionOk="0">
                  <a:moveTo>
                    <a:pt x="31571" y="1"/>
                  </a:moveTo>
                  <a:lnTo>
                    <a:pt x="30893" y="27"/>
                  </a:lnTo>
                  <a:lnTo>
                    <a:pt x="30920" y="479"/>
                  </a:lnTo>
                  <a:cubicBezTo>
                    <a:pt x="31026" y="506"/>
                    <a:pt x="31106" y="599"/>
                    <a:pt x="31119" y="719"/>
                  </a:cubicBezTo>
                  <a:cubicBezTo>
                    <a:pt x="31119" y="865"/>
                    <a:pt x="31013" y="984"/>
                    <a:pt x="30867" y="984"/>
                  </a:cubicBezTo>
                  <a:cubicBezTo>
                    <a:pt x="30859" y="985"/>
                    <a:pt x="30852" y="985"/>
                    <a:pt x="30845" y="985"/>
                  </a:cubicBezTo>
                  <a:cubicBezTo>
                    <a:pt x="30709" y="985"/>
                    <a:pt x="30601" y="871"/>
                    <a:pt x="30601" y="732"/>
                  </a:cubicBezTo>
                  <a:cubicBezTo>
                    <a:pt x="30588" y="626"/>
                    <a:pt x="30667" y="519"/>
                    <a:pt x="30774" y="479"/>
                  </a:cubicBezTo>
                  <a:lnTo>
                    <a:pt x="30761" y="27"/>
                  </a:lnTo>
                  <a:lnTo>
                    <a:pt x="30295" y="41"/>
                  </a:lnTo>
                  <a:lnTo>
                    <a:pt x="30029" y="54"/>
                  </a:lnTo>
                  <a:lnTo>
                    <a:pt x="30043" y="506"/>
                  </a:lnTo>
                  <a:cubicBezTo>
                    <a:pt x="30149" y="532"/>
                    <a:pt x="30242" y="626"/>
                    <a:pt x="30242" y="745"/>
                  </a:cubicBezTo>
                  <a:cubicBezTo>
                    <a:pt x="30242" y="891"/>
                    <a:pt x="30136" y="1011"/>
                    <a:pt x="29990" y="1011"/>
                  </a:cubicBezTo>
                  <a:cubicBezTo>
                    <a:pt x="29982" y="1012"/>
                    <a:pt x="29975" y="1012"/>
                    <a:pt x="29967" y="1012"/>
                  </a:cubicBezTo>
                  <a:cubicBezTo>
                    <a:pt x="29831" y="1012"/>
                    <a:pt x="29724" y="898"/>
                    <a:pt x="29724" y="772"/>
                  </a:cubicBezTo>
                  <a:cubicBezTo>
                    <a:pt x="29724" y="652"/>
                    <a:pt x="29790" y="546"/>
                    <a:pt x="29910" y="506"/>
                  </a:cubicBezTo>
                  <a:lnTo>
                    <a:pt x="29896" y="54"/>
                  </a:lnTo>
                  <a:lnTo>
                    <a:pt x="29019" y="94"/>
                  </a:lnTo>
                  <a:lnTo>
                    <a:pt x="29046" y="532"/>
                  </a:lnTo>
                  <a:cubicBezTo>
                    <a:pt x="29152" y="559"/>
                    <a:pt x="29232" y="665"/>
                    <a:pt x="29245" y="785"/>
                  </a:cubicBezTo>
                  <a:cubicBezTo>
                    <a:pt x="29245" y="931"/>
                    <a:pt x="29139" y="1051"/>
                    <a:pt x="28993" y="1051"/>
                  </a:cubicBezTo>
                  <a:cubicBezTo>
                    <a:pt x="28846" y="1051"/>
                    <a:pt x="28727" y="945"/>
                    <a:pt x="28727" y="798"/>
                  </a:cubicBezTo>
                  <a:cubicBezTo>
                    <a:pt x="28713" y="679"/>
                    <a:pt x="28793" y="572"/>
                    <a:pt x="28913" y="546"/>
                  </a:cubicBezTo>
                  <a:lnTo>
                    <a:pt x="28886" y="94"/>
                  </a:lnTo>
                  <a:lnTo>
                    <a:pt x="28155" y="120"/>
                  </a:lnTo>
                  <a:lnTo>
                    <a:pt x="28168" y="572"/>
                  </a:lnTo>
                  <a:cubicBezTo>
                    <a:pt x="28288" y="599"/>
                    <a:pt x="28368" y="692"/>
                    <a:pt x="28368" y="812"/>
                  </a:cubicBezTo>
                  <a:cubicBezTo>
                    <a:pt x="28368" y="958"/>
                    <a:pt x="28261" y="1078"/>
                    <a:pt x="28115" y="1078"/>
                  </a:cubicBezTo>
                  <a:cubicBezTo>
                    <a:pt x="28108" y="1078"/>
                    <a:pt x="28100" y="1079"/>
                    <a:pt x="28093" y="1079"/>
                  </a:cubicBezTo>
                  <a:cubicBezTo>
                    <a:pt x="27957" y="1079"/>
                    <a:pt x="27849" y="964"/>
                    <a:pt x="27849" y="825"/>
                  </a:cubicBezTo>
                  <a:cubicBezTo>
                    <a:pt x="27849" y="705"/>
                    <a:pt x="27916" y="599"/>
                    <a:pt x="28035" y="572"/>
                  </a:cubicBezTo>
                  <a:lnTo>
                    <a:pt x="28022" y="120"/>
                  </a:lnTo>
                  <a:lnTo>
                    <a:pt x="27969" y="120"/>
                  </a:lnTo>
                  <a:lnTo>
                    <a:pt x="27251" y="147"/>
                  </a:lnTo>
                  <a:lnTo>
                    <a:pt x="27264" y="599"/>
                  </a:lnTo>
                  <a:cubicBezTo>
                    <a:pt x="27384" y="626"/>
                    <a:pt x="27464" y="719"/>
                    <a:pt x="27464" y="838"/>
                  </a:cubicBezTo>
                  <a:cubicBezTo>
                    <a:pt x="27464" y="984"/>
                    <a:pt x="27357" y="1104"/>
                    <a:pt x="27211" y="1104"/>
                  </a:cubicBezTo>
                  <a:cubicBezTo>
                    <a:pt x="27204" y="1105"/>
                    <a:pt x="27196" y="1105"/>
                    <a:pt x="27189" y="1105"/>
                  </a:cubicBezTo>
                  <a:cubicBezTo>
                    <a:pt x="27053" y="1105"/>
                    <a:pt x="26945" y="991"/>
                    <a:pt x="26945" y="865"/>
                  </a:cubicBezTo>
                  <a:cubicBezTo>
                    <a:pt x="26945" y="745"/>
                    <a:pt x="27012" y="639"/>
                    <a:pt x="27131" y="599"/>
                  </a:cubicBezTo>
                  <a:lnTo>
                    <a:pt x="27118" y="160"/>
                  </a:lnTo>
                  <a:lnTo>
                    <a:pt x="26374" y="187"/>
                  </a:lnTo>
                  <a:lnTo>
                    <a:pt x="26387" y="626"/>
                  </a:lnTo>
                  <a:cubicBezTo>
                    <a:pt x="26507" y="652"/>
                    <a:pt x="26586" y="758"/>
                    <a:pt x="26586" y="865"/>
                  </a:cubicBezTo>
                  <a:cubicBezTo>
                    <a:pt x="26600" y="1011"/>
                    <a:pt x="26480" y="1131"/>
                    <a:pt x="26347" y="1144"/>
                  </a:cubicBezTo>
                  <a:cubicBezTo>
                    <a:pt x="26201" y="1144"/>
                    <a:pt x="26081" y="1038"/>
                    <a:pt x="26068" y="891"/>
                  </a:cubicBezTo>
                  <a:cubicBezTo>
                    <a:pt x="26068" y="772"/>
                    <a:pt x="26148" y="665"/>
                    <a:pt x="26254" y="639"/>
                  </a:cubicBezTo>
                  <a:lnTo>
                    <a:pt x="26241" y="187"/>
                  </a:lnTo>
                  <a:lnTo>
                    <a:pt x="25510" y="213"/>
                  </a:lnTo>
                  <a:lnTo>
                    <a:pt x="25523" y="652"/>
                  </a:lnTo>
                  <a:cubicBezTo>
                    <a:pt x="25629" y="679"/>
                    <a:pt x="25709" y="785"/>
                    <a:pt x="25722" y="905"/>
                  </a:cubicBezTo>
                  <a:cubicBezTo>
                    <a:pt x="25722" y="1038"/>
                    <a:pt x="25616" y="1157"/>
                    <a:pt x="25470" y="1171"/>
                  </a:cubicBezTo>
                  <a:cubicBezTo>
                    <a:pt x="25324" y="1171"/>
                    <a:pt x="25204" y="1064"/>
                    <a:pt x="25204" y="918"/>
                  </a:cubicBezTo>
                  <a:cubicBezTo>
                    <a:pt x="25191" y="798"/>
                    <a:pt x="25270" y="692"/>
                    <a:pt x="25390" y="665"/>
                  </a:cubicBezTo>
                  <a:lnTo>
                    <a:pt x="25363" y="227"/>
                  </a:lnTo>
                  <a:lnTo>
                    <a:pt x="24632" y="253"/>
                  </a:lnTo>
                  <a:lnTo>
                    <a:pt x="24646" y="692"/>
                  </a:lnTo>
                  <a:cubicBezTo>
                    <a:pt x="24765" y="719"/>
                    <a:pt x="24845" y="812"/>
                    <a:pt x="24845" y="931"/>
                  </a:cubicBezTo>
                  <a:cubicBezTo>
                    <a:pt x="24845" y="1078"/>
                    <a:pt x="24739" y="1197"/>
                    <a:pt x="24592" y="1197"/>
                  </a:cubicBezTo>
                  <a:cubicBezTo>
                    <a:pt x="24446" y="1197"/>
                    <a:pt x="24327" y="1091"/>
                    <a:pt x="24327" y="945"/>
                  </a:cubicBezTo>
                  <a:cubicBezTo>
                    <a:pt x="24327" y="825"/>
                    <a:pt x="24393" y="719"/>
                    <a:pt x="24513" y="692"/>
                  </a:cubicBezTo>
                  <a:lnTo>
                    <a:pt x="24499" y="253"/>
                  </a:lnTo>
                  <a:lnTo>
                    <a:pt x="23755" y="280"/>
                  </a:lnTo>
                  <a:lnTo>
                    <a:pt x="23768" y="719"/>
                  </a:lnTo>
                  <a:cubicBezTo>
                    <a:pt x="23888" y="745"/>
                    <a:pt x="23968" y="838"/>
                    <a:pt x="23968" y="958"/>
                  </a:cubicBezTo>
                  <a:cubicBezTo>
                    <a:pt x="23981" y="1104"/>
                    <a:pt x="23861" y="1224"/>
                    <a:pt x="23728" y="1224"/>
                  </a:cubicBezTo>
                  <a:cubicBezTo>
                    <a:pt x="23721" y="1224"/>
                    <a:pt x="23714" y="1225"/>
                    <a:pt x="23706" y="1225"/>
                  </a:cubicBezTo>
                  <a:cubicBezTo>
                    <a:pt x="23570" y="1225"/>
                    <a:pt x="23462" y="1111"/>
                    <a:pt x="23449" y="984"/>
                  </a:cubicBezTo>
                  <a:cubicBezTo>
                    <a:pt x="23449" y="865"/>
                    <a:pt x="23529" y="758"/>
                    <a:pt x="23635" y="719"/>
                  </a:cubicBezTo>
                  <a:lnTo>
                    <a:pt x="23622" y="280"/>
                  </a:lnTo>
                  <a:lnTo>
                    <a:pt x="22891" y="320"/>
                  </a:lnTo>
                  <a:lnTo>
                    <a:pt x="22904" y="745"/>
                  </a:lnTo>
                  <a:cubicBezTo>
                    <a:pt x="23011" y="772"/>
                    <a:pt x="23090" y="878"/>
                    <a:pt x="23104" y="984"/>
                  </a:cubicBezTo>
                  <a:cubicBezTo>
                    <a:pt x="23104" y="1131"/>
                    <a:pt x="22997" y="1250"/>
                    <a:pt x="22851" y="1264"/>
                  </a:cubicBezTo>
                  <a:cubicBezTo>
                    <a:pt x="22705" y="1264"/>
                    <a:pt x="22585" y="1144"/>
                    <a:pt x="22585" y="1011"/>
                  </a:cubicBezTo>
                  <a:cubicBezTo>
                    <a:pt x="22572" y="891"/>
                    <a:pt x="22652" y="785"/>
                    <a:pt x="22771" y="745"/>
                  </a:cubicBezTo>
                  <a:lnTo>
                    <a:pt x="22745" y="320"/>
                  </a:lnTo>
                  <a:lnTo>
                    <a:pt x="22014" y="346"/>
                  </a:lnTo>
                  <a:lnTo>
                    <a:pt x="22027" y="772"/>
                  </a:lnTo>
                  <a:cubicBezTo>
                    <a:pt x="22147" y="798"/>
                    <a:pt x="22240" y="905"/>
                    <a:pt x="22240" y="1024"/>
                  </a:cubicBezTo>
                  <a:cubicBezTo>
                    <a:pt x="22240" y="1171"/>
                    <a:pt x="22133" y="1290"/>
                    <a:pt x="21987" y="1290"/>
                  </a:cubicBezTo>
                  <a:cubicBezTo>
                    <a:pt x="21841" y="1290"/>
                    <a:pt x="21721" y="1184"/>
                    <a:pt x="21721" y="1038"/>
                  </a:cubicBezTo>
                  <a:cubicBezTo>
                    <a:pt x="21708" y="918"/>
                    <a:pt x="21788" y="812"/>
                    <a:pt x="21907" y="785"/>
                  </a:cubicBezTo>
                  <a:lnTo>
                    <a:pt x="21881" y="360"/>
                  </a:lnTo>
                  <a:lnTo>
                    <a:pt x="21150" y="386"/>
                  </a:lnTo>
                  <a:lnTo>
                    <a:pt x="21163" y="812"/>
                  </a:lnTo>
                  <a:cubicBezTo>
                    <a:pt x="21282" y="838"/>
                    <a:pt x="21362" y="931"/>
                    <a:pt x="21362" y="1051"/>
                  </a:cubicBezTo>
                  <a:cubicBezTo>
                    <a:pt x="21362" y="1197"/>
                    <a:pt x="21256" y="1317"/>
                    <a:pt x="21110" y="1317"/>
                  </a:cubicBezTo>
                  <a:cubicBezTo>
                    <a:pt x="21102" y="1317"/>
                    <a:pt x="21095" y="1318"/>
                    <a:pt x="21087" y="1318"/>
                  </a:cubicBezTo>
                  <a:cubicBezTo>
                    <a:pt x="20952" y="1318"/>
                    <a:pt x="20844" y="1203"/>
                    <a:pt x="20844" y="1064"/>
                  </a:cubicBezTo>
                  <a:cubicBezTo>
                    <a:pt x="20844" y="958"/>
                    <a:pt x="20910" y="852"/>
                    <a:pt x="21030" y="812"/>
                  </a:cubicBezTo>
                  <a:lnTo>
                    <a:pt x="21017" y="386"/>
                  </a:lnTo>
                  <a:lnTo>
                    <a:pt x="20751" y="400"/>
                  </a:lnTo>
                  <a:lnTo>
                    <a:pt x="20272" y="413"/>
                  </a:lnTo>
                  <a:lnTo>
                    <a:pt x="20285" y="838"/>
                  </a:lnTo>
                  <a:cubicBezTo>
                    <a:pt x="20405" y="865"/>
                    <a:pt x="20485" y="958"/>
                    <a:pt x="20498" y="1078"/>
                  </a:cubicBezTo>
                  <a:cubicBezTo>
                    <a:pt x="20498" y="1224"/>
                    <a:pt x="20379" y="1343"/>
                    <a:pt x="20246" y="1357"/>
                  </a:cubicBezTo>
                  <a:cubicBezTo>
                    <a:pt x="20099" y="1357"/>
                    <a:pt x="19980" y="1237"/>
                    <a:pt x="19966" y="1104"/>
                  </a:cubicBezTo>
                  <a:cubicBezTo>
                    <a:pt x="19966" y="984"/>
                    <a:pt x="20046" y="878"/>
                    <a:pt x="20153" y="838"/>
                  </a:cubicBezTo>
                  <a:lnTo>
                    <a:pt x="20139" y="426"/>
                  </a:lnTo>
                  <a:lnTo>
                    <a:pt x="19275" y="453"/>
                  </a:lnTo>
                  <a:lnTo>
                    <a:pt x="19289" y="878"/>
                  </a:lnTo>
                  <a:cubicBezTo>
                    <a:pt x="19408" y="891"/>
                    <a:pt x="19488" y="998"/>
                    <a:pt x="19488" y="1117"/>
                  </a:cubicBezTo>
                  <a:cubicBezTo>
                    <a:pt x="19501" y="1264"/>
                    <a:pt x="19382" y="1383"/>
                    <a:pt x="19235" y="1383"/>
                  </a:cubicBezTo>
                  <a:cubicBezTo>
                    <a:pt x="19089" y="1383"/>
                    <a:pt x="18969" y="1277"/>
                    <a:pt x="18969" y="1131"/>
                  </a:cubicBezTo>
                  <a:cubicBezTo>
                    <a:pt x="18969" y="1011"/>
                    <a:pt x="19049" y="905"/>
                    <a:pt x="19156" y="878"/>
                  </a:cubicBezTo>
                  <a:lnTo>
                    <a:pt x="19142" y="466"/>
                  </a:lnTo>
                  <a:lnTo>
                    <a:pt x="18398" y="493"/>
                  </a:lnTo>
                  <a:lnTo>
                    <a:pt x="18411" y="905"/>
                  </a:lnTo>
                  <a:cubicBezTo>
                    <a:pt x="18531" y="931"/>
                    <a:pt x="18611" y="1024"/>
                    <a:pt x="18624" y="1144"/>
                  </a:cubicBezTo>
                  <a:cubicBezTo>
                    <a:pt x="18624" y="1290"/>
                    <a:pt x="18504" y="1410"/>
                    <a:pt x="18371" y="1410"/>
                  </a:cubicBezTo>
                  <a:cubicBezTo>
                    <a:pt x="18363" y="1411"/>
                    <a:pt x="18355" y="1411"/>
                    <a:pt x="18347" y="1411"/>
                  </a:cubicBezTo>
                  <a:cubicBezTo>
                    <a:pt x="18199" y="1411"/>
                    <a:pt x="18079" y="1296"/>
                    <a:pt x="18079" y="1157"/>
                  </a:cubicBezTo>
                  <a:cubicBezTo>
                    <a:pt x="18079" y="1038"/>
                    <a:pt x="18159" y="931"/>
                    <a:pt x="18265" y="905"/>
                  </a:cubicBezTo>
                  <a:lnTo>
                    <a:pt x="18252" y="493"/>
                  </a:lnTo>
                  <a:lnTo>
                    <a:pt x="17481" y="519"/>
                  </a:lnTo>
                  <a:lnTo>
                    <a:pt x="17494" y="931"/>
                  </a:lnTo>
                  <a:cubicBezTo>
                    <a:pt x="17614" y="958"/>
                    <a:pt x="17693" y="1051"/>
                    <a:pt x="17693" y="1171"/>
                  </a:cubicBezTo>
                  <a:cubicBezTo>
                    <a:pt x="17707" y="1317"/>
                    <a:pt x="17587" y="1436"/>
                    <a:pt x="17454" y="1436"/>
                  </a:cubicBezTo>
                  <a:cubicBezTo>
                    <a:pt x="17308" y="1436"/>
                    <a:pt x="17188" y="1330"/>
                    <a:pt x="17175" y="1184"/>
                  </a:cubicBezTo>
                  <a:cubicBezTo>
                    <a:pt x="17175" y="1064"/>
                    <a:pt x="17255" y="958"/>
                    <a:pt x="17361" y="931"/>
                  </a:cubicBezTo>
                  <a:lnTo>
                    <a:pt x="17348" y="519"/>
                  </a:lnTo>
                  <a:lnTo>
                    <a:pt x="16617" y="546"/>
                  </a:lnTo>
                  <a:lnTo>
                    <a:pt x="16630" y="958"/>
                  </a:lnTo>
                  <a:cubicBezTo>
                    <a:pt x="16736" y="984"/>
                    <a:pt x="16816" y="1078"/>
                    <a:pt x="16829" y="1197"/>
                  </a:cubicBezTo>
                  <a:cubicBezTo>
                    <a:pt x="16829" y="1343"/>
                    <a:pt x="16723" y="1463"/>
                    <a:pt x="16577" y="1463"/>
                  </a:cubicBezTo>
                  <a:cubicBezTo>
                    <a:pt x="16569" y="1464"/>
                    <a:pt x="16562" y="1464"/>
                    <a:pt x="16555" y="1464"/>
                  </a:cubicBezTo>
                  <a:cubicBezTo>
                    <a:pt x="16419" y="1464"/>
                    <a:pt x="16311" y="1349"/>
                    <a:pt x="16311" y="1210"/>
                  </a:cubicBezTo>
                  <a:cubicBezTo>
                    <a:pt x="16298" y="1104"/>
                    <a:pt x="16377" y="998"/>
                    <a:pt x="16497" y="958"/>
                  </a:cubicBezTo>
                  <a:lnTo>
                    <a:pt x="16484" y="559"/>
                  </a:lnTo>
                  <a:lnTo>
                    <a:pt x="15739" y="586"/>
                  </a:lnTo>
                  <a:lnTo>
                    <a:pt x="15753" y="984"/>
                  </a:lnTo>
                  <a:cubicBezTo>
                    <a:pt x="15872" y="1011"/>
                    <a:pt x="15952" y="1117"/>
                    <a:pt x="15952" y="1224"/>
                  </a:cubicBezTo>
                  <a:cubicBezTo>
                    <a:pt x="15952" y="1370"/>
                    <a:pt x="15846" y="1490"/>
                    <a:pt x="15699" y="1503"/>
                  </a:cubicBezTo>
                  <a:cubicBezTo>
                    <a:pt x="15553" y="1503"/>
                    <a:pt x="15433" y="1383"/>
                    <a:pt x="15433" y="1250"/>
                  </a:cubicBezTo>
                  <a:cubicBezTo>
                    <a:pt x="15433" y="1131"/>
                    <a:pt x="15500" y="1024"/>
                    <a:pt x="15620" y="984"/>
                  </a:cubicBezTo>
                  <a:lnTo>
                    <a:pt x="15606" y="586"/>
                  </a:lnTo>
                  <a:lnTo>
                    <a:pt x="14862" y="626"/>
                  </a:lnTo>
                  <a:lnTo>
                    <a:pt x="14875" y="1011"/>
                  </a:lnTo>
                  <a:cubicBezTo>
                    <a:pt x="14995" y="1038"/>
                    <a:pt x="15075" y="1144"/>
                    <a:pt x="15088" y="1264"/>
                  </a:cubicBezTo>
                  <a:cubicBezTo>
                    <a:pt x="15088" y="1397"/>
                    <a:pt x="14968" y="1516"/>
                    <a:pt x="14835" y="1529"/>
                  </a:cubicBezTo>
                  <a:cubicBezTo>
                    <a:pt x="14689" y="1529"/>
                    <a:pt x="14569" y="1423"/>
                    <a:pt x="14556" y="1277"/>
                  </a:cubicBezTo>
                  <a:cubicBezTo>
                    <a:pt x="14556" y="1157"/>
                    <a:pt x="14636" y="1051"/>
                    <a:pt x="14742" y="1024"/>
                  </a:cubicBezTo>
                  <a:lnTo>
                    <a:pt x="14729" y="626"/>
                  </a:lnTo>
                  <a:lnTo>
                    <a:pt x="13998" y="652"/>
                  </a:lnTo>
                  <a:lnTo>
                    <a:pt x="14011" y="1051"/>
                  </a:lnTo>
                  <a:cubicBezTo>
                    <a:pt x="14117" y="1064"/>
                    <a:pt x="14197" y="1171"/>
                    <a:pt x="14211" y="1290"/>
                  </a:cubicBezTo>
                  <a:cubicBezTo>
                    <a:pt x="14211" y="1436"/>
                    <a:pt x="14104" y="1556"/>
                    <a:pt x="13958" y="1556"/>
                  </a:cubicBezTo>
                  <a:cubicBezTo>
                    <a:pt x="13812" y="1556"/>
                    <a:pt x="13692" y="1450"/>
                    <a:pt x="13692" y="1303"/>
                  </a:cubicBezTo>
                  <a:cubicBezTo>
                    <a:pt x="13679" y="1184"/>
                    <a:pt x="13759" y="1078"/>
                    <a:pt x="13878" y="1051"/>
                  </a:cubicBezTo>
                  <a:lnTo>
                    <a:pt x="13865" y="665"/>
                  </a:lnTo>
                  <a:lnTo>
                    <a:pt x="13120" y="692"/>
                  </a:lnTo>
                  <a:lnTo>
                    <a:pt x="13134" y="1078"/>
                  </a:lnTo>
                  <a:cubicBezTo>
                    <a:pt x="13253" y="1104"/>
                    <a:pt x="13333" y="1197"/>
                    <a:pt x="13333" y="1317"/>
                  </a:cubicBezTo>
                  <a:cubicBezTo>
                    <a:pt x="13333" y="1463"/>
                    <a:pt x="13227" y="1583"/>
                    <a:pt x="13081" y="1583"/>
                  </a:cubicBezTo>
                  <a:cubicBezTo>
                    <a:pt x="13073" y="1583"/>
                    <a:pt x="13066" y="1584"/>
                    <a:pt x="13058" y="1584"/>
                  </a:cubicBezTo>
                  <a:cubicBezTo>
                    <a:pt x="12922" y="1584"/>
                    <a:pt x="12815" y="1469"/>
                    <a:pt x="12815" y="1330"/>
                  </a:cubicBezTo>
                  <a:cubicBezTo>
                    <a:pt x="12815" y="1224"/>
                    <a:pt x="12881" y="1117"/>
                    <a:pt x="13001" y="1078"/>
                  </a:cubicBezTo>
                  <a:lnTo>
                    <a:pt x="12988" y="692"/>
                  </a:lnTo>
                  <a:lnTo>
                    <a:pt x="12456" y="719"/>
                  </a:lnTo>
                  <a:lnTo>
                    <a:pt x="12243" y="719"/>
                  </a:lnTo>
                  <a:lnTo>
                    <a:pt x="12256" y="1104"/>
                  </a:lnTo>
                  <a:cubicBezTo>
                    <a:pt x="12376" y="1131"/>
                    <a:pt x="12456" y="1224"/>
                    <a:pt x="12469" y="1343"/>
                  </a:cubicBezTo>
                  <a:cubicBezTo>
                    <a:pt x="12469" y="1490"/>
                    <a:pt x="12349" y="1609"/>
                    <a:pt x="12217" y="1623"/>
                  </a:cubicBezTo>
                  <a:cubicBezTo>
                    <a:pt x="12070" y="1623"/>
                    <a:pt x="11951" y="1503"/>
                    <a:pt x="11937" y="1370"/>
                  </a:cubicBezTo>
                  <a:cubicBezTo>
                    <a:pt x="11937" y="1250"/>
                    <a:pt x="12017" y="1144"/>
                    <a:pt x="12123" y="1104"/>
                  </a:cubicBezTo>
                  <a:lnTo>
                    <a:pt x="12110" y="732"/>
                  </a:lnTo>
                  <a:lnTo>
                    <a:pt x="11379" y="758"/>
                  </a:lnTo>
                  <a:lnTo>
                    <a:pt x="11392" y="1131"/>
                  </a:lnTo>
                  <a:cubicBezTo>
                    <a:pt x="11499" y="1157"/>
                    <a:pt x="11592" y="1264"/>
                    <a:pt x="11592" y="1383"/>
                  </a:cubicBezTo>
                  <a:cubicBezTo>
                    <a:pt x="11592" y="1516"/>
                    <a:pt x="11485" y="1636"/>
                    <a:pt x="11339" y="1649"/>
                  </a:cubicBezTo>
                  <a:cubicBezTo>
                    <a:pt x="11193" y="1649"/>
                    <a:pt x="11073" y="1543"/>
                    <a:pt x="11073" y="1397"/>
                  </a:cubicBezTo>
                  <a:cubicBezTo>
                    <a:pt x="11060" y="1277"/>
                    <a:pt x="11140" y="1171"/>
                    <a:pt x="11259" y="1144"/>
                  </a:cubicBezTo>
                  <a:lnTo>
                    <a:pt x="11246" y="758"/>
                  </a:lnTo>
                  <a:lnTo>
                    <a:pt x="10502" y="785"/>
                  </a:lnTo>
                  <a:lnTo>
                    <a:pt x="10515" y="1157"/>
                  </a:lnTo>
                  <a:cubicBezTo>
                    <a:pt x="10635" y="1184"/>
                    <a:pt x="10714" y="1290"/>
                    <a:pt x="10714" y="1410"/>
                  </a:cubicBezTo>
                  <a:cubicBezTo>
                    <a:pt x="10728" y="1543"/>
                    <a:pt x="10608" y="1676"/>
                    <a:pt x="10462" y="1676"/>
                  </a:cubicBezTo>
                  <a:cubicBezTo>
                    <a:pt x="10316" y="1676"/>
                    <a:pt x="10196" y="1569"/>
                    <a:pt x="10196" y="1423"/>
                  </a:cubicBezTo>
                  <a:cubicBezTo>
                    <a:pt x="10196" y="1303"/>
                    <a:pt x="10276" y="1197"/>
                    <a:pt x="10382" y="1171"/>
                  </a:cubicBezTo>
                  <a:lnTo>
                    <a:pt x="10369" y="798"/>
                  </a:lnTo>
                  <a:lnTo>
                    <a:pt x="9505" y="825"/>
                  </a:lnTo>
                  <a:lnTo>
                    <a:pt x="9518" y="1197"/>
                  </a:lnTo>
                  <a:cubicBezTo>
                    <a:pt x="9624" y="1224"/>
                    <a:pt x="9717" y="1317"/>
                    <a:pt x="9717" y="1436"/>
                  </a:cubicBezTo>
                  <a:cubicBezTo>
                    <a:pt x="9717" y="1583"/>
                    <a:pt x="9611" y="1702"/>
                    <a:pt x="9465" y="1716"/>
                  </a:cubicBezTo>
                  <a:cubicBezTo>
                    <a:pt x="9319" y="1716"/>
                    <a:pt x="9199" y="1596"/>
                    <a:pt x="9199" y="1463"/>
                  </a:cubicBezTo>
                  <a:cubicBezTo>
                    <a:pt x="9186" y="1343"/>
                    <a:pt x="9265" y="1237"/>
                    <a:pt x="9385" y="1197"/>
                  </a:cubicBezTo>
                  <a:lnTo>
                    <a:pt x="9372" y="825"/>
                  </a:lnTo>
                  <a:lnTo>
                    <a:pt x="8627" y="852"/>
                  </a:lnTo>
                  <a:lnTo>
                    <a:pt x="8641" y="1224"/>
                  </a:lnTo>
                  <a:cubicBezTo>
                    <a:pt x="8760" y="1250"/>
                    <a:pt x="8840" y="1357"/>
                    <a:pt x="8840" y="1476"/>
                  </a:cubicBezTo>
                  <a:cubicBezTo>
                    <a:pt x="8853" y="1609"/>
                    <a:pt x="8734" y="1729"/>
                    <a:pt x="8587" y="1742"/>
                  </a:cubicBezTo>
                  <a:cubicBezTo>
                    <a:pt x="8455" y="1742"/>
                    <a:pt x="8335" y="1636"/>
                    <a:pt x="8322" y="1490"/>
                  </a:cubicBezTo>
                  <a:cubicBezTo>
                    <a:pt x="8322" y="1370"/>
                    <a:pt x="8401" y="1264"/>
                    <a:pt x="8508" y="1237"/>
                  </a:cubicBezTo>
                  <a:lnTo>
                    <a:pt x="8494" y="852"/>
                  </a:lnTo>
                  <a:lnTo>
                    <a:pt x="7723" y="878"/>
                  </a:lnTo>
                  <a:lnTo>
                    <a:pt x="7737" y="1264"/>
                  </a:lnTo>
                  <a:cubicBezTo>
                    <a:pt x="7856" y="1277"/>
                    <a:pt x="7936" y="1383"/>
                    <a:pt x="7936" y="1503"/>
                  </a:cubicBezTo>
                  <a:cubicBezTo>
                    <a:pt x="7949" y="1649"/>
                    <a:pt x="7830" y="1769"/>
                    <a:pt x="7684" y="1769"/>
                  </a:cubicBezTo>
                  <a:cubicBezTo>
                    <a:pt x="7551" y="1769"/>
                    <a:pt x="7431" y="1662"/>
                    <a:pt x="7418" y="1516"/>
                  </a:cubicBezTo>
                  <a:cubicBezTo>
                    <a:pt x="7418" y="1397"/>
                    <a:pt x="7497" y="1290"/>
                    <a:pt x="7604" y="1264"/>
                  </a:cubicBezTo>
                  <a:lnTo>
                    <a:pt x="7591" y="878"/>
                  </a:lnTo>
                  <a:lnTo>
                    <a:pt x="6859" y="905"/>
                  </a:lnTo>
                  <a:lnTo>
                    <a:pt x="6859" y="1290"/>
                  </a:lnTo>
                  <a:cubicBezTo>
                    <a:pt x="6979" y="1317"/>
                    <a:pt x="7059" y="1410"/>
                    <a:pt x="7072" y="1529"/>
                  </a:cubicBezTo>
                  <a:cubicBezTo>
                    <a:pt x="7072" y="1676"/>
                    <a:pt x="6966" y="1795"/>
                    <a:pt x="6819" y="1795"/>
                  </a:cubicBezTo>
                  <a:cubicBezTo>
                    <a:pt x="6812" y="1796"/>
                    <a:pt x="6805" y="1796"/>
                    <a:pt x="6797" y="1796"/>
                  </a:cubicBezTo>
                  <a:cubicBezTo>
                    <a:pt x="6661" y="1796"/>
                    <a:pt x="6554" y="1682"/>
                    <a:pt x="6554" y="1543"/>
                  </a:cubicBezTo>
                  <a:cubicBezTo>
                    <a:pt x="6540" y="1436"/>
                    <a:pt x="6620" y="1330"/>
                    <a:pt x="6726" y="1290"/>
                  </a:cubicBezTo>
                  <a:lnTo>
                    <a:pt x="6713" y="905"/>
                  </a:lnTo>
                  <a:lnTo>
                    <a:pt x="5982" y="931"/>
                  </a:lnTo>
                  <a:lnTo>
                    <a:pt x="5995" y="1317"/>
                  </a:lnTo>
                  <a:cubicBezTo>
                    <a:pt x="6102" y="1343"/>
                    <a:pt x="6195" y="1436"/>
                    <a:pt x="6195" y="1556"/>
                  </a:cubicBezTo>
                  <a:cubicBezTo>
                    <a:pt x="6195" y="1702"/>
                    <a:pt x="6088" y="1822"/>
                    <a:pt x="5942" y="1835"/>
                  </a:cubicBezTo>
                  <a:cubicBezTo>
                    <a:pt x="5796" y="1835"/>
                    <a:pt x="5676" y="1716"/>
                    <a:pt x="5676" y="1583"/>
                  </a:cubicBezTo>
                  <a:cubicBezTo>
                    <a:pt x="5676" y="1463"/>
                    <a:pt x="5743" y="1357"/>
                    <a:pt x="5862" y="1317"/>
                  </a:cubicBezTo>
                  <a:lnTo>
                    <a:pt x="5849" y="931"/>
                  </a:lnTo>
                  <a:lnTo>
                    <a:pt x="5105" y="958"/>
                  </a:lnTo>
                  <a:lnTo>
                    <a:pt x="5118" y="1343"/>
                  </a:lnTo>
                  <a:cubicBezTo>
                    <a:pt x="5238" y="1370"/>
                    <a:pt x="5317" y="1476"/>
                    <a:pt x="5317" y="1596"/>
                  </a:cubicBezTo>
                  <a:cubicBezTo>
                    <a:pt x="5331" y="1729"/>
                    <a:pt x="5211" y="1849"/>
                    <a:pt x="5065" y="1862"/>
                  </a:cubicBezTo>
                  <a:cubicBezTo>
                    <a:pt x="4932" y="1862"/>
                    <a:pt x="4799" y="1755"/>
                    <a:pt x="4799" y="1609"/>
                  </a:cubicBezTo>
                  <a:cubicBezTo>
                    <a:pt x="4799" y="1490"/>
                    <a:pt x="4879" y="1383"/>
                    <a:pt x="4985" y="1357"/>
                  </a:cubicBezTo>
                  <a:lnTo>
                    <a:pt x="4972" y="958"/>
                  </a:lnTo>
                  <a:lnTo>
                    <a:pt x="4241" y="984"/>
                  </a:lnTo>
                  <a:lnTo>
                    <a:pt x="4254" y="1370"/>
                  </a:lnTo>
                  <a:cubicBezTo>
                    <a:pt x="4360" y="1397"/>
                    <a:pt x="4440" y="1503"/>
                    <a:pt x="4453" y="1623"/>
                  </a:cubicBezTo>
                  <a:cubicBezTo>
                    <a:pt x="4453" y="1755"/>
                    <a:pt x="4347" y="1875"/>
                    <a:pt x="4201" y="1888"/>
                  </a:cubicBezTo>
                  <a:cubicBezTo>
                    <a:pt x="4055" y="1888"/>
                    <a:pt x="3935" y="1782"/>
                    <a:pt x="3935" y="1636"/>
                  </a:cubicBezTo>
                  <a:cubicBezTo>
                    <a:pt x="3922" y="1516"/>
                    <a:pt x="4001" y="1410"/>
                    <a:pt x="4108" y="1383"/>
                  </a:cubicBezTo>
                  <a:lnTo>
                    <a:pt x="4094" y="984"/>
                  </a:lnTo>
                  <a:lnTo>
                    <a:pt x="3363" y="998"/>
                  </a:lnTo>
                  <a:lnTo>
                    <a:pt x="3377" y="1410"/>
                  </a:lnTo>
                  <a:cubicBezTo>
                    <a:pt x="3483" y="1436"/>
                    <a:pt x="3576" y="1529"/>
                    <a:pt x="3576" y="1649"/>
                  </a:cubicBezTo>
                  <a:cubicBezTo>
                    <a:pt x="3576" y="1795"/>
                    <a:pt x="3470" y="1915"/>
                    <a:pt x="3323" y="1915"/>
                  </a:cubicBezTo>
                  <a:cubicBezTo>
                    <a:pt x="3177" y="1915"/>
                    <a:pt x="3058" y="1809"/>
                    <a:pt x="3058" y="1662"/>
                  </a:cubicBezTo>
                  <a:cubicBezTo>
                    <a:pt x="3058" y="1543"/>
                    <a:pt x="3124" y="1436"/>
                    <a:pt x="3244" y="1410"/>
                  </a:cubicBezTo>
                  <a:lnTo>
                    <a:pt x="3230" y="1011"/>
                  </a:lnTo>
                  <a:lnTo>
                    <a:pt x="2486" y="1024"/>
                  </a:lnTo>
                  <a:lnTo>
                    <a:pt x="2499" y="1436"/>
                  </a:lnTo>
                  <a:cubicBezTo>
                    <a:pt x="2619" y="1463"/>
                    <a:pt x="2699" y="1556"/>
                    <a:pt x="2699" y="1676"/>
                  </a:cubicBezTo>
                  <a:cubicBezTo>
                    <a:pt x="2712" y="1822"/>
                    <a:pt x="2606" y="1942"/>
                    <a:pt x="2459" y="1955"/>
                  </a:cubicBezTo>
                  <a:cubicBezTo>
                    <a:pt x="2313" y="1955"/>
                    <a:pt x="2193" y="1849"/>
                    <a:pt x="2193" y="1702"/>
                  </a:cubicBezTo>
                  <a:cubicBezTo>
                    <a:pt x="2193" y="1583"/>
                    <a:pt x="2260" y="1476"/>
                    <a:pt x="2380" y="1450"/>
                  </a:cubicBezTo>
                  <a:lnTo>
                    <a:pt x="2366" y="1038"/>
                  </a:lnTo>
                  <a:lnTo>
                    <a:pt x="1622" y="1064"/>
                  </a:lnTo>
                  <a:lnTo>
                    <a:pt x="1635" y="1476"/>
                  </a:lnTo>
                  <a:cubicBezTo>
                    <a:pt x="1755" y="1503"/>
                    <a:pt x="1835" y="1596"/>
                    <a:pt x="1848" y="1716"/>
                  </a:cubicBezTo>
                  <a:cubicBezTo>
                    <a:pt x="1848" y="1862"/>
                    <a:pt x="1728" y="1981"/>
                    <a:pt x="1595" y="1981"/>
                  </a:cubicBezTo>
                  <a:cubicBezTo>
                    <a:pt x="1449" y="1981"/>
                    <a:pt x="1329" y="1875"/>
                    <a:pt x="1316" y="1729"/>
                  </a:cubicBezTo>
                  <a:cubicBezTo>
                    <a:pt x="1316" y="1609"/>
                    <a:pt x="1396" y="1503"/>
                    <a:pt x="1502" y="1476"/>
                  </a:cubicBezTo>
                  <a:lnTo>
                    <a:pt x="1489" y="1064"/>
                  </a:lnTo>
                  <a:lnTo>
                    <a:pt x="758" y="1091"/>
                  </a:lnTo>
                  <a:lnTo>
                    <a:pt x="771" y="1503"/>
                  </a:lnTo>
                  <a:cubicBezTo>
                    <a:pt x="877" y="1529"/>
                    <a:pt x="971" y="1623"/>
                    <a:pt x="971" y="1742"/>
                  </a:cubicBezTo>
                  <a:cubicBezTo>
                    <a:pt x="971" y="1888"/>
                    <a:pt x="864" y="2008"/>
                    <a:pt x="718" y="2008"/>
                  </a:cubicBezTo>
                  <a:cubicBezTo>
                    <a:pt x="710" y="2009"/>
                    <a:pt x="703" y="2009"/>
                    <a:pt x="696" y="2009"/>
                  </a:cubicBezTo>
                  <a:cubicBezTo>
                    <a:pt x="560" y="2009"/>
                    <a:pt x="452" y="1894"/>
                    <a:pt x="452" y="1755"/>
                  </a:cubicBezTo>
                  <a:cubicBezTo>
                    <a:pt x="439" y="1636"/>
                    <a:pt x="519" y="1543"/>
                    <a:pt x="638" y="1503"/>
                  </a:cubicBezTo>
                  <a:lnTo>
                    <a:pt x="625" y="1091"/>
                  </a:lnTo>
                  <a:lnTo>
                    <a:pt x="213" y="1104"/>
                  </a:lnTo>
                  <a:lnTo>
                    <a:pt x="0" y="1131"/>
                  </a:lnTo>
                  <a:lnTo>
                    <a:pt x="93" y="4015"/>
                  </a:lnTo>
                  <a:cubicBezTo>
                    <a:pt x="133" y="4986"/>
                    <a:pt x="186" y="5983"/>
                    <a:pt x="173" y="6966"/>
                  </a:cubicBezTo>
                  <a:lnTo>
                    <a:pt x="372" y="6966"/>
                  </a:lnTo>
                  <a:cubicBezTo>
                    <a:pt x="492" y="6966"/>
                    <a:pt x="598" y="6980"/>
                    <a:pt x="705" y="6993"/>
                  </a:cubicBezTo>
                  <a:cubicBezTo>
                    <a:pt x="824" y="7006"/>
                    <a:pt x="944" y="7020"/>
                    <a:pt x="1050" y="7020"/>
                  </a:cubicBezTo>
                  <a:cubicBezTo>
                    <a:pt x="1236" y="7046"/>
                    <a:pt x="1436" y="7059"/>
                    <a:pt x="1622" y="7059"/>
                  </a:cubicBezTo>
                  <a:cubicBezTo>
                    <a:pt x="1821" y="7059"/>
                    <a:pt x="2007" y="7046"/>
                    <a:pt x="2193" y="7006"/>
                  </a:cubicBezTo>
                  <a:cubicBezTo>
                    <a:pt x="2380" y="6993"/>
                    <a:pt x="2579" y="6980"/>
                    <a:pt x="2765" y="6953"/>
                  </a:cubicBezTo>
                  <a:cubicBezTo>
                    <a:pt x="3038" y="6934"/>
                    <a:pt x="3310" y="6921"/>
                    <a:pt x="3583" y="6921"/>
                  </a:cubicBezTo>
                  <a:cubicBezTo>
                    <a:pt x="3682" y="6921"/>
                    <a:pt x="3782" y="6923"/>
                    <a:pt x="3882" y="6926"/>
                  </a:cubicBezTo>
                  <a:cubicBezTo>
                    <a:pt x="4081" y="6926"/>
                    <a:pt x="4267" y="6940"/>
                    <a:pt x="4467" y="6940"/>
                  </a:cubicBezTo>
                  <a:cubicBezTo>
                    <a:pt x="4653" y="6926"/>
                    <a:pt x="4839" y="6926"/>
                    <a:pt x="5038" y="6926"/>
                  </a:cubicBezTo>
                  <a:cubicBezTo>
                    <a:pt x="5187" y="6926"/>
                    <a:pt x="5336" y="6944"/>
                    <a:pt x="5485" y="6944"/>
                  </a:cubicBezTo>
                  <a:cubicBezTo>
                    <a:pt x="5522" y="6944"/>
                    <a:pt x="5559" y="6942"/>
                    <a:pt x="5597" y="6940"/>
                  </a:cubicBezTo>
                  <a:cubicBezTo>
                    <a:pt x="5769" y="6926"/>
                    <a:pt x="5942" y="6887"/>
                    <a:pt x="6102" y="6847"/>
                  </a:cubicBezTo>
                  <a:cubicBezTo>
                    <a:pt x="6274" y="6794"/>
                    <a:pt x="6447" y="6767"/>
                    <a:pt x="6620" y="6727"/>
                  </a:cubicBezTo>
                  <a:cubicBezTo>
                    <a:pt x="6793" y="6714"/>
                    <a:pt x="6952" y="6714"/>
                    <a:pt x="7125" y="6714"/>
                  </a:cubicBezTo>
                  <a:cubicBezTo>
                    <a:pt x="7298" y="6727"/>
                    <a:pt x="7471" y="6740"/>
                    <a:pt x="7630" y="6767"/>
                  </a:cubicBezTo>
                  <a:cubicBezTo>
                    <a:pt x="7790" y="6820"/>
                    <a:pt x="7949" y="6847"/>
                    <a:pt x="8109" y="6873"/>
                  </a:cubicBezTo>
                  <a:cubicBezTo>
                    <a:pt x="8117" y="6874"/>
                    <a:pt x="8126" y="6874"/>
                    <a:pt x="8134" y="6874"/>
                  </a:cubicBezTo>
                  <a:cubicBezTo>
                    <a:pt x="8452" y="6874"/>
                    <a:pt x="8662" y="6634"/>
                    <a:pt x="8986" y="6634"/>
                  </a:cubicBezTo>
                  <a:cubicBezTo>
                    <a:pt x="9332" y="6634"/>
                    <a:pt x="9704" y="6754"/>
                    <a:pt x="10063" y="6780"/>
                  </a:cubicBezTo>
                  <a:cubicBezTo>
                    <a:pt x="10176" y="6794"/>
                    <a:pt x="10289" y="6800"/>
                    <a:pt x="10404" y="6800"/>
                  </a:cubicBezTo>
                  <a:cubicBezTo>
                    <a:pt x="10518" y="6800"/>
                    <a:pt x="10635" y="6794"/>
                    <a:pt x="10754" y="6780"/>
                  </a:cubicBezTo>
                  <a:cubicBezTo>
                    <a:pt x="11765" y="6727"/>
                    <a:pt x="12762" y="6647"/>
                    <a:pt x="13772" y="6541"/>
                  </a:cubicBezTo>
                  <a:cubicBezTo>
                    <a:pt x="14104" y="6514"/>
                    <a:pt x="14436" y="6461"/>
                    <a:pt x="14756" y="6368"/>
                  </a:cubicBezTo>
                  <a:cubicBezTo>
                    <a:pt x="14982" y="6302"/>
                    <a:pt x="15207" y="6235"/>
                    <a:pt x="15447" y="6182"/>
                  </a:cubicBezTo>
                  <a:cubicBezTo>
                    <a:pt x="15573" y="6162"/>
                    <a:pt x="15703" y="6152"/>
                    <a:pt x="15834" y="6152"/>
                  </a:cubicBezTo>
                  <a:cubicBezTo>
                    <a:pt x="15965" y="6152"/>
                    <a:pt x="16098" y="6162"/>
                    <a:pt x="16231" y="6182"/>
                  </a:cubicBezTo>
                  <a:cubicBezTo>
                    <a:pt x="16656" y="6195"/>
                    <a:pt x="17082" y="6262"/>
                    <a:pt x="17494" y="6381"/>
                  </a:cubicBezTo>
                  <a:cubicBezTo>
                    <a:pt x="17683" y="6445"/>
                    <a:pt x="17881" y="6483"/>
                    <a:pt x="18074" y="6483"/>
                  </a:cubicBezTo>
                  <a:cubicBezTo>
                    <a:pt x="18125" y="6483"/>
                    <a:pt x="18175" y="6480"/>
                    <a:pt x="18225" y="6475"/>
                  </a:cubicBezTo>
                  <a:cubicBezTo>
                    <a:pt x="18464" y="6448"/>
                    <a:pt x="18704" y="6395"/>
                    <a:pt x="18943" y="6368"/>
                  </a:cubicBezTo>
                  <a:cubicBezTo>
                    <a:pt x="19082" y="6362"/>
                    <a:pt x="19225" y="6358"/>
                    <a:pt x="19368" y="6358"/>
                  </a:cubicBezTo>
                  <a:cubicBezTo>
                    <a:pt x="19511" y="6358"/>
                    <a:pt x="19654" y="6362"/>
                    <a:pt x="19794" y="6368"/>
                  </a:cubicBezTo>
                  <a:cubicBezTo>
                    <a:pt x="19880" y="6370"/>
                    <a:pt x="19966" y="6371"/>
                    <a:pt x="20053" y="6371"/>
                  </a:cubicBezTo>
                  <a:cubicBezTo>
                    <a:pt x="20647" y="6371"/>
                    <a:pt x="21249" y="6331"/>
                    <a:pt x="21841" y="6262"/>
                  </a:cubicBezTo>
                  <a:cubicBezTo>
                    <a:pt x="22067" y="6262"/>
                    <a:pt x="22306" y="6209"/>
                    <a:pt x="22532" y="6142"/>
                  </a:cubicBezTo>
                  <a:cubicBezTo>
                    <a:pt x="22718" y="6036"/>
                    <a:pt x="22918" y="5969"/>
                    <a:pt x="23130" y="5930"/>
                  </a:cubicBezTo>
                  <a:cubicBezTo>
                    <a:pt x="23164" y="5930"/>
                    <a:pt x="23190" y="5931"/>
                    <a:pt x="23211" y="5931"/>
                  </a:cubicBezTo>
                  <a:cubicBezTo>
                    <a:pt x="23263" y="5931"/>
                    <a:pt x="23286" y="5924"/>
                    <a:pt x="23343" y="5876"/>
                  </a:cubicBezTo>
                  <a:cubicBezTo>
                    <a:pt x="23383" y="5850"/>
                    <a:pt x="23409" y="5783"/>
                    <a:pt x="23449" y="5743"/>
                  </a:cubicBezTo>
                  <a:cubicBezTo>
                    <a:pt x="23531" y="5670"/>
                    <a:pt x="23636" y="5633"/>
                    <a:pt x="23744" y="5633"/>
                  </a:cubicBezTo>
                  <a:cubicBezTo>
                    <a:pt x="23830" y="5633"/>
                    <a:pt x="23917" y="5656"/>
                    <a:pt x="23994" y="5704"/>
                  </a:cubicBezTo>
                  <a:cubicBezTo>
                    <a:pt x="24180" y="5797"/>
                    <a:pt x="24313" y="5956"/>
                    <a:pt x="24513" y="6009"/>
                  </a:cubicBezTo>
                  <a:cubicBezTo>
                    <a:pt x="24712" y="6076"/>
                    <a:pt x="24912" y="6089"/>
                    <a:pt x="25124" y="6089"/>
                  </a:cubicBezTo>
                  <a:cubicBezTo>
                    <a:pt x="25766" y="6102"/>
                    <a:pt x="26407" y="6109"/>
                    <a:pt x="27049" y="6109"/>
                  </a:cubicBezTo>
                  <a:cubicBezTo>
                    <a:pt x="29013" y="6109"/>
                    <a:pt x="30980" y="6046"/>
                    <a:pt x="32954" y="5916"/>
                  </a:cubicBezTo>
                  <a:cubicBezTo>
                    <a:pt x="33087" y="5902"/>
                    <a:pt x="33220" y="5895"/>
                    <a:pt x="33353" y="5895"/>
                  </a:cubicBezTo>
                  <a:cubicBezTo>
                    <a:pt x="33606" y="5895"/>
                    <a:pt x="33858" y="5922"/>
                    <a:pt x="34110" y="5983"/>
                  </a:cubicBezTo>
                  <a:cubicBezTo>
                    <a:pt x="34153" y="6008"/>
                    <a:pt x="34200" y="6017"/>
                    <a:pt x="34249" y="6017"/>
                  </a:cubicBezTo>
                  <a:cubicBezTo>
                    <a:pt x="34278" y="6017"/>
                    <a:pt x="34307" y="6014"/>
                    <a:pt x="34336" y="6009"/>
                  </a:cubicBezTo>
                  <a:cubicBezTo>
                    <a:pt x="34483" y="5956"/>
                    <a:pt x="34429" y="5464"/>
                    <a:pt x="34429" y="5345"/>
                  </a:cubicBezTo>
                  <a:cubicBezTo>
                    <a:pt x="34456" y="5079"/>
                    <a:pt x="34456" y="4826"/>
                    <a:pt x="34456" y="4560"/>
                  </a:cubicBezTo>
                  <a:cubicBezTo>
                    <a:pt x="34390" y="3085"/>
                    <a:pt x="34270" y="1569"/>
                    <a:pt x="34296" y="94"/>
                  </a:cubicBezTo>
                  <a:lnTo>
                    <a:pt x="34296" y="94"/>
                  </a:lnTo>
                  <a:cubicBezTo>
                    <a:pt x="34170" y="100"/>
                    <a:pt x="34041" y="104"/>
                    <a:pt x="33911" y="104"/>
                  </a:cubicBezTo>
                  <a:cubicBezTo>
                    <a:pt x="33781" y="104"/>
                    <a:pt x="33652" y="100"/>
                    <a:pt x="33525" y="94"/>
                  </a:cubicBezTo>
                  <a:lnTo>
                    <a:pt x="33525" y="386"/>
                  </a:lnTo>
                  <a:cubicBezTo>
                    <a:pt x="33645" y="413"/>
                    <a:pt x="33725" y="519"/>
                    <a:pt x="33738" y="639"/>
                  </a:cubicBezTo>
                  <a:cubicBezTo>
                    <a:pt x="33738" y="772"/>
                    <a:pt x="33619" y="891"/>
                    <a:pt x="33486" y="905"/>
                  </a:cubicBezTo>
                  <a:cubicBezTo>
                    <a:pt x="33339" y="905"/>
                    <a:pt x="33220" y="798"/>
                    <a:pt x="33206" y="652"/>
                  </a:cubicBezTo>
                  <a:cubicBezTo>
                    <a:pt x="33206" y="532"/>
                    <a:pt x="33286" y="426"/>
                    <a:pt x="33393" y="400"/>
                  </a:cubicBezTo>
                  <a:lnTo>
                    <a:pt x="33393" y="94"/>
                  </a:lnTo>
                  <a:cubicBezTo>
                    <a:pt x="33140" y="81"/>
                    <a:pt x="32887" y="54"/>
                    <a:pt x="32648" y="41"/>
                  </a:cubicBezTo>
                  <a:lnTo>
                    <a:pt x="32648" y="41"/>
                  </a:lnTo>
                  <a:lnTo>
                    <a:pt x="32661" y="413"/>
                  </a:lnTo>
                  <a:cubicBezTo>
                    <a:pt x="32768" y="439"/>
                    <a:pt x="32861" y="546"/>
                    <a:pt x="32861" y="665"/>
                  </a:cubicBezTo>
                  <a:cubicBezTo>
                    <a:pt x="32861" y="798"/>
                    <a:pt x="32754" y="931"/>
                    <a:pt x="32608" y="931"/>
                  </a:cubicBezTo>
                  <a:cubicBezTo>
                    <a:pt x="32462" y="931"/>
                    <a:pt x="32342" y="825"/>
                    <a:pt x="32342" y="679"/>
                  </a:cubicBezTo>
                  <a:cubicBezTo>
                    <a:pt x="32329" y="559"/>
                    <a:pt x="32409" y="453"/>
                    <a:pt x="32528" y="426"/>
                  </a:cubicBezTo>
                  <a:lnTo>
                    <a:pt x="32515" y="27"/>
                  </a:lnTo>
                  <a:cubicBezTo>
                    <a:pt x="32263" y="14"/>
                    <a:pt x="32010" y="1"/>
                    <a:pt x="31771" y="1"/>
                  </a:cubicBezTo>
                  <a:lnTo>
                    <a:pt x="31784" y="453"/>
                  </a:lnTo>
                  <a:cubicBezTo>
                    <a:pt x="31904" y="479"/>
                    <a:pt x="31983" y="572"/>
                    <a:pt x="31983" y="692"/>
                  </a:cubicBezTo>
                  <a:cubicBezTo>
                    <a:pt x="31997" y="838"/>
                    <a:pt x="31877" y="958"/>
                    <a:pt x="31731" y="958"/>
                  </a:cubicBezTo>
                  <a:cubicBezTo>
                    <a:pt x="31598" y="958"/>
                    <a:pt x="31478" y="852"/>
                    <a:pt x="31465" y="705"/>
                  </a:cubicBezTo>
                  <a:cubicBezTo>
                    <a:pt x="31465" y="586"/>
                    <a:pt x="31545" y="479"/>
                    <a:pt x="31651" y="453"/>
                  </a:cubicBezTo>
                  <a:lnTo>
                    <a:pt x="3163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4" name="Google Shape;1024;p66"/>
            <p:cNvSpPr/>
            <p:nvPr/>
          </p:nvSpPr>
          <p:spPr>
            <a:xfrm rot="10358667">
              <a:off x="1495226" y="2245340"/>
              <a:ext cx="1080078" cy="652823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25" name="Google Shape;1025;p66"/>
          <p:cNvSpPr/>
          <p:nvPr/>
        </p:nvSpPr>
        <p:spPr>
          <a:xfrm>
            <a:off x="5425127" y="1261133"/>
            <a:ext cx="1496171" cy="674625"/>
          </a:xfrm>
          <a:custGeom>
            <a:avLst/>
            <a:gdLst/>
            <a:ahLst/>
            <a:cxnLst/>
            <a:rect l="l" t="t" r="r" b="b"/>
            <a:pathLst>
              <a:path w="9146" h="4124" extrusionOk="0">
                <a:moveTo>
                  <a:pt x="5875" y="1"/>
                </a:moveTo>
                <a:cubicBezTo>
                  <a:pt x="5740" y="1"/>
                  <a:pt x="5605" y="25"/>
                  <a:pt x="5464" y="95"/>
                </a:cubicBezTo>
                <a:cubicBezTo>
                  <a:pt x="5357" y="175"/>
                  <a:pt x="5224" y="228"/>
                  <a:pt x="5091" y="228"/>
                </a:cubicBezTo>
                <a:cubicBezTo>
                  <a:pt x="5027" y="228"/>
                  <a:pt x="4955" y="194"/>
                  <a:pt x="4895" y="194"/>
                </a:cubicBezTo>
                <a:cubicBezTo>
                  <a:pt x="4880" y="194"/>
                  <a:pt x="4865" y="196"/>
                  <a:pt x="4852" y="202"/>
                </a:cubicBezTo>
                <a:cubicBezTo>
                  <a:pt x="4772" y="228"/>
                  <a:pt x="4759" y="268"/>
                  <a:pt x="4706" y="308"/>
                </a:cubicBezTo>
                <a:cubicBezTo>
                  <a:pt x="4673" y="327"/>
                  <a:pt x="4640" y="335"/>
                  <a:pt x="4606" y="335"/>
                </a:cubicBezTo>
                <a:cubicBezTo>
                  <a:pt x="4424" y="335"/>
                  <a:pt x="4227" y="101"/>
                  <a:pt x="4013" y="101"/>
                </a:cubicBezTo>
                <a:cubicBezTo>
                  <a:pt x="3991" y="101"/>
                  <a:pt x="3970" y="103"/>
                  <a:pt x="3948" y="109"/>
                </a:cubicBezTo>
                <a:cubicBezTo>
                  <a:pt x="3868" y="122"/>
                  <a:pt x="3802" y="188"/>
                  <a:pt x="3709" y="188"/>
                </a:cubicBezTo>
                <a:cubicBezTo>
                  <a:pt x="3563" y="188"/>
                  <a:pt x="3403" y="202"/>
                  <a:pt x="3244" y="242"/>
                </a:cubicBezTo>
                <a:cubicBezTo>
                  <a:pt x="3071" y="308"/>
                  <a:pt x="2885" y="348"/>
                  <a:pt x="2699" y="348"/>
                </a:cubicBezTo>
                <a:cubicBezTo>
                  <a:pt x="2592" y="348"/>
                  <a:pt x="2486" y="361"/>
                  <a:pt x="2379" y="414"/>
                </a:cubicBezTo>
                <a:cubicBezTo>
                  <a:pt x="2229" y="489"/>
                  <a:pt x="2126" y="683"/>
                  <a:pt x="1959" y="683"/>
                </a:cubicBezTo>
                <a:cubicBezTo>
                  <a:pt x="1949" y="683"/>
                  <a:pt x="1938" y="682"/>
                  <a:pt x="1928" y="680"/>
                </a:cubicBezTo>
                <a:cubicBezTo>
                  <a:pt x="1874" y="680"/>
                  <a:pt x="1821" y="640"/>
                  <a:pt x="1768" y="640"/>
                </a:cubicBezTo>
                <a:cubicBezTo>
                  <a:pt x="1763" y="640"/>
                  <a:pt x="1758" y="640"/>
                  <a:pt x="1753" y="640"/>
                </a:cubicBezTo>
                <a:cubicBezTo>
                  <a:pt x="1596" y="640"/>
                  <a:pt x="1460" y="829"/>
                  <a:pt x="1305" y="829"/>
                </a:cubicBezTo>
                <a:cubicBezTo>
                  <a:pt x="1295" y="829"/>
                  <a:pt x="1286" y="828"/>
                  <a:pt x="1276" y="826"/>
                </a:cubicBezTo>
                <a:cubicBezTo>
                  <a:pt x="1130" y="787"/>
                  <a:pt x="1077" y="600"/>
                  <a:pt x="931" y="574"/>
                </a:cubicBezTo>
                <a:cubicBezTo>
                  <a:pt x="923" y="573"/>
                  <a:pt x="915" y="573"/>
                  <a:pt x="907" y="573"/>
                </a:cubicBezTo>
                <a:cubicBezTo>
                  <a:pt x="802" y="573"/>
                  <a:pt x="704" y="634"/>
                  <a:pt x="619" y="634"/>
                </a:cubicBezTo>
                <a:cubicBezTo>
                  <a:pt x="593" y="634"/>
                  <a:pt x="568" y="628"/>
                  <a:pt x="545" y="614"/>
                </a:cubicBezTo>
                <a:cubicBezTo>
                  <a:pt x="518" y="587"/>
                  <a:pt x="505" y="561"/>
                  <a:pt x="465" y="534"/>
                </a:cubicBezTo>
                <a:cubicBezTo>
                  <a:pt x="439" y="518"/>
                  <a:pt x="411" y="513"/>
                  <a:pt x="382" y="513"/>
                </a:cubicBezTo>
                <a:cubicBezTo>
                  <a:pt x="336" y="513"/>
                  <a:pt x="288" y="526"/>
                  <a:pt x="239" y="534"/>
                </a:cubicBezTo>
                <a:cubicBezTo>
                  <a:pt x="175" y="545"/>
                  <a:pt x="120" y="632"/>
                  <a:pt x="59" y="632"/>
                </a:cubicBezTo>
                <a:cubicBezTo>
                  <a:pt x="44" y="632"/>
                  <a:pt x="29" y="627"/>
                  <a:pt x="13" y="614"/>
                </a:cubicBezTo>
                <a:cubicBezTo>
                  <a:pt x="0" y="707"/>
                  <a:pt x="0" y="800"/>
                  <a:pt x="0" y="906"/>
                </a:cubicBezTo>
                <a:cubicBezTo>
                  <a:pt x="13" y="959"/>
                  <a:pt x="27" y="1013"/>
                  <a:pt x="27" y="1079"/>
                </a:cubicBezTo>
                <a:cubicBezTo>
                  <a:pt x="27" y="1132"/>
                  <a:pt x="40" y="1212"/>
                  <a:pt x="53" y="1278"/>
                </a:cubicBezTo>
                <a:cubicBezTo>
                  <a:pt x="53" y="1345"/>
                  <a:pt x="80" y="1451"/>
                  <a:pt x="93" y="1544"/>
                </a:cubicBezTo>
                <a:lnTo>
                  <a:pt x="173" y="2262"/>
                </a:lnTo>
                <a:lnTo>
                  <a:pt x="186" y="2262"/>
                </a:lnTo>
                <a:lnTo>
                  <a:pt x="292" y="3206"/>
                </a:lnTo>
                <a:cubicBezTo>
                  <a:pt x="319" y="3219"/>
                  <a:pt x="346" y="3233"/>
                  <a:pt x="359" y="3259"/>
                </a:cubicBezTo>
                <a:cubicBezTo>
                  <a:pt x="452" y="3339"/>
                  <a:pt x="532" y="3432"/>
                  <a:pt x="598" y="3538"/>
                </a:cubicBezTo>
                <a:cubicBezTo>
                  <a:pt x="625" y="3591"/>
                  <a:pt x="665" y="3631"/>
                  <a:pt x="718" y="3645"/>
                </a:cubicBezTo>
                <a:cubicBezTo>
                  <a:pt x="784" y="3671"/>
                  <a:pt x="851" y="3671"/>
                  <a:pt x="917" y="3698"/>
                </a:cubicBezTo>
                <a:cubicBezTo>
                  <a:pt x="1103" y="3764"/>
                  <a:pt x="1063" y="3950"/>
                  <a:pt x="1063" y="4123"/>
                </a:cubicBezTo>
                <a:lnTo>
                  <a:pt x="1688" y="4057"/>
                </a:lnTo>
                <a:lnTo>
                  <a:pt x="7697" y="3392"/>
                </a:lnTo>
                <a:lnTo>
                  <a:pt x="8720" y="3286"/>
                </a:lnTo>
                <a:cubicBezTo>
                  <a:pt x="8853" y="3259"/>
                  <a:pt x="8999" y="3233"/>
                  <a:pt x="9146" y="3233"/>
                </a:cubicBezTo>
                <a:cubicBezTo>
                  <a:pt x="9132" y="2980"/>
                  <a:pt x="9106" y="2727"/>
                  <a:pt x="9053" y="2488"/>
                </a:cubicBezTo>
                <a:cubicBezTo>
                  <a:pt x="8973" y="2236"/>
                  <a:pt x="8933" y="1983"/>
                  <a:pt x="8880" y="1744"/>
                </a:cubicBezTo>
                <a:cubicBezTo>
                  <a:pt x="8853" y="1624"/>
                  <a:pt x="8827" y="1504"/>
                  <a:pt x="8800" y="1385"/>
                </a:cubicBezTo>
                <a:cubicBezTo>
                  <a:pt x="8747" y="1159"/>
                  <a:pt x="8667" y="933"/>
                  <a:pt x="8548" y="720"/>
                </a:cubicBezTo>
                <a:cubicBezTo>
                  <a:pt x="8361" y="361"/>
                  <a:pt x="8002" y="122"/>
                  <a:pt x="7604" y="55"/>
                </a:cubicBezTo>
                <a:cubicBezTo>
                  <a:pt x="7539" y="46"/>
                  <a:pt x="7475" y="43"/>
                  <a:pt x="7411" y="43"/>
                </a:cubicBezTo>
                <a:cubicBezTo>
                  <a:pt x="7167" y="43"/>
                  <a:pt x="6924" y="95"/>
                  <a:pt x="6680" y="95"/>
                </a:cubicBezTo>
                <a:cubicBezTo>
                  <a:pt x="6616" y="95"/>
                  <a:pt x="6551" y="91"/>
                  <a:pt x="6487" y="82"/>
                </a:cubicBezTo>
                <a:cubicBezTo>
                  <a:pt x="6267" y="51"/>
                  <a:pt x="6070" y="1"/>
                  <a:pt x="587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6" name="Google Shape;1026;p66"/>
          <p:cNvSpPr txBox="1">
            <a:spLocks noGrp="1"/>
          </p:cNvSpPr>
          <p:nvPr>
            <p:ph type="body" idx="1"/>
          </p:nvPr>
        </p:nvSpPr>
        <p:spPr>
          <a:xfrm>
            <a:off x="2443836" y="1869831"/>
            <a:ext cx="4894278" cy="11638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spc="300" dirty="0">
                <a:solidFill>
                  <a:schemeClr val="dk1"/>
                </a:solidFill>
                <a:latin typeface="Poor Richard" panose="02080502050505020702" pitchFamily="18" charset="0"/>
              </a:rPr>
              <a:t>TERIMA KASIH</a:t>
            </a:r>
            <a:endParaRPr sz="4400" b="1" spc="300" dirty="0">
              <a:solidFill>
                <a:schemeClr val="dk1"/>
              </a:solidFill>
              <a:latin typeface="Poor Richard" panose="02080502050505020702" pitchFamily="18" charset="0"/>
            </a:endParaRPr>
          </a:p>
        </p:txBody>
      </p:sp>
      <p:grpSp>
        <p:nvGrpSpPr>
          <p:cNvPr id="1027" name="Google Shape;1027;p66"/>
          <p:cNvGrpSpPr/>
          <p:nvPr/>
        </p:nvGrpSpPr>
        <p:grpSpPr>
          <a:xfrm>
            <a:off x="2443836" y="-705625"/>
            <a:ext cx="3088688" cy="2881982"/>
            <a:chOff x="2443836" y="-705625"/>
            <a:chExt cx="3088688" cy="2881982"/>
          </a:xfrm>
        </p:grpSpPr>
        <p:sp>
          <p:nvSpPr>
            <p:cNvPr id="1028" name="Google Shape;1028;p66"/>
            <p:cNvSpPr/>
            <p:nvPr/>
          </p:nvSpPr>
          <p:spPr>
            <a:xfrm>
              <a:off x="2654843" y="-468325"/>
              <a:ext cx="2877682" cy="2644682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9" name="Google Shape;1029;p66"/>
            <p:cNvSpPr/>
            <p:nvPr/>
          </p:nvSpPr>
          <p:spPr>
            <a:xfrm>
              <a:off x="2443836" y="-705625"/>
              <a:ext cx="2875367" cy="2644517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30" name="Google Shape;1030;p66"/>
          <p:cNvSpPr/>
          <p:nvPr/>
        </p:nvSpPr>
        <p:spPr>
          <a:xfrm>
            <a:off x="358975" y="3102739"/>
            <a:ext cx="3752463" cy="3005013"/>
          </a:xfrm>
          <a:custGeom>
            <a:avLst/>
            <a:gdLst/>
            <a:ahLst/>
            <a:cxnLst/>
            <a:rect l="l" t="t" r="r" b="b"/>
            <a:pathLst>
              <a:path w="22692" h="18172" fill="none" extrusionOk="0">
                <a:moveTo>
                  <a:pt x="21283" y="5503"/>
                </a:moveTo>
                <a:cubicBezTo>
                  <a:pt x="22692" y="9425"/>
                  <a:pt x="19395" y="14210"/>
                  <a:pt x="13918" y="16191"/>
                </a:cubicBezTo>
                <a:cubicBezTo>
                  <a:pt x="8428" y="18172"/>
                  <a:pt x="2832" y="16590"/>
                  <a:pt x="1423" y="12668"/>
                </a:cubicBezTo>
                <a:cubicBezTo>
                  <a:pt x="0" y="8747"/>
                  <a:pt x="3297" y="3961"/>
                  <a:pt x="8787" y="1981"/>
                </a:cubicBezTo>
                <a:cubicBezTo>
                  <a:pt x="14264" y="0"/>
                  <a:pt x="19860" y="1582"/>
                  <a:pt x="21283" y="5503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1329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561EB76-DCE3-131E-6409-409ECE6E85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92" b="44944" l="33125" r="42689">
                        <a14:foregroundMark x1="37200" y1="39568" x2="40333" y2="40448"/>
                        <a14:foregroundMark x1="39467" y1="38849" x2="37600" y2="39089"/>
                        <a14:foregroundMark x1="36667" y1="40208" x2="36667" y2="40208"/>
                        <a14:foregroundMark x1="37400" y1="38849" x2="36467" y2="39808"/>
                        <a14:foregroundMark x1="40200" y1="39808" x2="40200" y2="39808"/>
                        <a14:foregroundMark x1="36667" y1="39089" x2="38133" y2="40448"/>
                        <a14:foregroundMark x1="37000" y1="39329" x2="37000" y2="39329"/>
                        <a14:foregroundMark x1="37000" y1="39329" x2="35733" y2="39329"/>
                        <a14:foregroundMark x1="39800" y1="39329" x2="40733" y2="39808"/>
                      </a14:backgroundRemoval>
                    </a14:imgEffect>
                  </a14:imgLayer>
                </a14:imgProps>
              </a:ext>
            </a:extLst>
          </a:blip>
          <a:srcRect l="31929" t="27111" r="56116" b="53074"/>
          <a:stretch/>
        </p:blipFill>
        <p:spPr>
          <a:xfrm>
            <a:off x="6405978" y="1539881"/>
            <a:ext cx="1030640" cy="142473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chemeClr val="tx2">
                <a:lumMod val="75000"/>
              </a:schemeClr>
            </a:gs>
            <a:gs pos="87000">
              <a:schemeClr val="accent1">
                <a:lumMod val="41000"/>
                <a:lumOff val="59000"/>
                <a:alpha val="5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E56886-190F-C831-E8C8-22561C8193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9143244" cy="5143500"/>
          </a:xfrm>
          <a:prstGeom prst="rect">
            <a:avLst/>
          </a:prstGeom>
        </p:spPr>
      </p:pic>
      <p:grpSp>
        <p:nvGrpSpPr>
          <p:cNvPr id="450" name="Google Shape;450;p51"/>
          <p:cNvGrpSpPr/>
          <p:nvPr/>
        </p:nvGrpSpPr>
        <p:grpSpPr>
          <a:xfrm>
            <a:off x="5500803" y="576550"/>
            <a:ext cx="3737636" cy="3990400"/>
            <a:chOff x="5116650" y="1046919"/>
            <a:chExt cx="3737636" cy="3990400"/>
          </a:xfrm>
        </p:grpSpPr>
        <p:sp>
          <p:nvSpPr>
            <p:cNvPr id="451" name="Google Shape;451;p51"/>
            <p:cNvSpPr/>
            <p:nvPr/>
          </p:nvSpPr>
          <p:spPr>
            <a:xfrm rot="-10246657" flipH="1">
              <a:off x="5344276" y="1689573"/>
              <a:ext cx="3282385" cy="3104791"/>
            </a:xfrm>
            <a:custGeom>
              <a:avLst/>
              <a:gdLst/>
              <a:ahLst/>
              <a:cxnLst/>
              <a:rect l="l" t="t" r="r" b="b"/>
              <a:pathLst>
                <a:path w="15328" h="6441" extrusionOk="0">
                  <a:moveTo>
                    <a:pt x="15306" y="1"/>
                  </a:moveTo>
                  <a:cubicBezTo>
                    <a:pt x="15283" y="1"/>
                    <a:pt x="15247" y="7"/>
                    <a:pt x="15247" y="7"/>
                  </a:cubicBezTo>
                  <a:cubicBezTo>
                    <a:pt x="14224" y="7"/>
                    <a:pt x="8601" y="127"/>
                    <a:pt x="7590" y="127"/>
                  </a:cubicBezTo>
                  <a:cubicBezTo>
                    <a:pt x="6035" y="127"/>
                    <a:pt x="4054" y="60"/>
                    <a:pt x="2499" y="60"/>
                  </a:cubicBezTo>
                  <a:cubicBezTo>
                    <a:pt x="1959" y="60"/>
                    <a:pt x="1418" y="78"/>
                    <a:pt x="877" y="78"/>
                  </a:cubicBezTo>
                  <a:cubicBezTo>
                    <a:pt x="607" y="78"/>
                    <a:pt x="337" y="73"/>
                    <a:pt x="66" y="60"/>
                  </a:cubicBezTo>
                  <a:lnTo>
                    <a:pt x="66" y="60"/>
                  </a:lnTo>
                  <a:cubicBezTo>
                    <a:pt x="93" y="140"/>
                    <a:pt x="146" y="259"/>
                    <a:pt x="186" y="392"/>
                  </a:cubicBezTo>
                  <a:cubicBezTo>
                    <a:pt x="253" y="618"/>
                    <a:pt x="306" y="884"/>
                    <a:pt x="213" y="1030"/>
                  </a:cubicBezTo>
                  <a:cubicBezTo>
                    <a:pt x="186" y="1057"/>
                    <a:pt x="173" y="1084"/>
                    <a:pt x="160" y="1123"/>
                  </a:cubicBezTo>
                  <a:cubicBezTo>
                    <a:pt x="160" y="1190"/>
                    <a:pt x="226" y="1243"/>
                    <a:pt x="226" y="1310"/>
                  </a:cubicBezTo>
                  <a:cubicBezTo>
                    <a:pt x="226" y="1349"/>
                    <a:pt x="213" y="1403"/>
                    <a:pt x="186" y="1429"/>
                  </a:cubicBezTo>
                  <a:cubicBezTo>
                    <a:pt x="93" y="1615"/>
                    <a:pt x="93" y="1828"/>
                    <a:pt x="173" y="2001"/>
                  </a:cubicBezTo>
                  <a:cubicBezTo>
                    <a:pt x="213" y="2107"/>
                    <a:pt x="292" y="2214"/>
                    <a:pt x="253" y="2320"/>
                  </a:cubicBezTo>
                  <a:cubicBezTo>
                    <a:pt x="239" y="2386"/>
                    <a:pt x="186" y="2440"/>
                    <a:pt x="213" y="2506"/>
                  </a:cubicBezTo>
                  <a:cubicBezTo>
                    <a:pt x="226" y="2572"/>
                    <a:pt x="266" y="2586"/>
                    <a:pt x="279" y="2626"/>
                  </a:cubicBezTo>
                  <a:cubicBezTo>
                    <a:pt x="399" y="2825"/>
                    <a:pt x="0" y="2998"/>
                    <a:pt x="27" y="3224"/>
                  </a:cubicBezTo>
                  <a:cubicBezTo>
                    <a:pt x="27" y="3290"/>
                    <a:pt x="80" y="3343"/>
                    <a:pt x="80" y="3423"/>
                  </a:cubicBezTo>
                  <a:cubicBezTo>
                    <a:pt x="53" y="3543"/>
                    <a:pt x="53" y="3676"/>
                    <a:pt x="80" y="3795"/>
                  </a:cubicBezTo>
                  <a:cubicBezTo>
                    <a:pt x="120" y="3942"/>
                    <a:pt x="133" y="4088"/>
                    <a:pt x="120" y="4247"/>
                  </a:cubicBezTo>
                  <a:cubicBezTo>
                    <a:pt x="106" y="4327"/>
                    <a:pt x="106" y="4420"/>
                    <a:pt x="146" y="4500"/>
                  </a:cubicBezTo>
                  <a:cubicBezTo>
                    <a:pt x="199" y="4646"/>
                    <a:pt x="386" y="4753"/>
                    <a:pt x="346" y="4899"/>
                  </a:cubicBezTo>
                  <a:cubicBezTo>
                    <a:pt x="332" y="4939"/>
                    <a:pt x="306" y="4979"/>
                    <a:pt x="292" y="5018"/>
                  </a:cubicBezTo>
                  <a:cubicBezTo>
                    <a:pt x="253" y="5165"/>
                    <a:pt x="452" y="5284"/>
                    <a:pt x="412" y="5430"/>
                  </a:cubicBezTo>
                  <a:cubicBezTo>
                    <a:pt x="372" y="5537"/>
                    <a:pt x="186" y="5563"/>
                    <a:pt x="146" y="5683"/>
                  </a:cubicBezTo>
                  <a:cubicBezTo>
                    <a:pt x="106" y="5789"/>
                    <a:pt x="213" y="5909"/>
                    <a:pt x="133" y="5989"/>
                  </a:cubicBezTo>
                  <a:cubicBezTo>
                    <a:pt x="106" y="6015"/>
                    <a:pt x="80" y="6015"/>
                    <a:pt x="53" y="6042"/>
                  </a:cubicBezTo>
                  <a:cubicBezTo>
                    <a:pt x="40" y="6069"/>
                    <a:pt x="27" y="6162"/>
                    <a:pt x="40" y="6228"/>
                  </a:cubicBezTo>
                  <a:cubicBezTo>
                    <a:pt x="53" y="6295"/>
                    <a:pt x="160" y="6361"/>
                    <a:pt x="93" y="6414"/>
                  </a:cubicBezTo>
                  <a:cubicBezTo>
                    <a:pt x="173" y="6427"/>
                    <a:pt x="266" y="6441"/>
                    <a:pt x="346" y="6441"/>
                  </a:cubicBezTo>
                  <a:lnTo>
                    <a:pt x="14197" y="6441"/>
                  </a:lnTo>
                  <a:cubicBezTo>
                    <a:pt x="14038" y="5444"/>
                    <a:pt x="14676" y="3968"/>
                    <a:pt x="15327" y="7"/>
                  </a:cubicBezTo>
                  <a:cubicBezTo>
                    <a:pt x="15327" y="2"/>
                    <a:pt x="15318" y="1"/>
                    <a:pt x="153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51"/>
            <p:cNvSpPr/>
            <p:nvPr/>
          </p:nvSpPr>
          <p:spPr>
            <a:xfrm rot="4955023">
              <a:off x="5935846" y="1298161"/>
              <a:ext cx="1080078" cy="652824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53" name="Google Shape;453;p51"/>
          <p:cNvSpPr txBox="1">
            <a:spLocks noGrp="1"/>
          </p:cNvSpPr>
          <p:nvPr>
            <p:ph type="ctrTitle"/>
          </p:nvPr>
        </p:nvSpPr>
        <p:spPr>
          <a:xfrm flipH="1">
            <a:off x="562313" y="1646237"/>
            <a:ext cx="4944953" cy="30480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-ID" sz="3200" b="1" dirty="0">
                <a:solidFill>
                  <a:srgbClr val="FF0000"/>
                </a:solidFill>
                <a:latin typeface="Candara" panose="020E0502030303020204" pitchFamily="34" charset="0"/>
              </a:rPr>
              <a:t>S</a:t>
            </a:r>
            <a:r>
              <a:rPr lang="en" sz="3200" b="1" dirty="0">
                <a:solidFill>
                  <a:srgbClr val="FF0000"/>
                </a:solidFill>
                <a:latin typeface="Candara" panose="020E0502030303020204" pitchFamily="34" charset="0"/>
              </a:rPr>
              <a:t>ejara</a:t>
            </a:r>
            <a:r>
              <a:rPr lang="en" sz="3200" dirty="0">
                <a:solidFill>
                  <a:srgbClr val="FF0000"/>
                </a:solidFill>
                <a:latin typeface="Candara" panose="020E0502030303020204" pitchFamily="34" charset="0"/>
              </a:rPr>
              <a:t>h dan Peran Tokoh Ulama Penyebar Ajaran Islam di Indonesia</a:t>
            </a:r>
            <a:endParaRPr sz="3200" b="1" dirty="0">
              <a:solidFill>
                <a:srgbClr val="FF0000"/>
              </a:solidFill>
              <a:latin typeface="Candara" panose="020E0502030303020204" pitchFamily="34" charset="0"/>
            </a:endParaRPr>
          </a:p>
        </p:txBody>
      </p:sp>
      <p:grpSp>
        <p:nvGrpSpPr>
          <p:cNvPr id="455" name="Google Shape;455;p51"/>
          <p:cNvGrpSpPr/>
          <p:nvPr/>
        </p:nvGrpSpPr>
        <p:grpSpPr>
          <a:xfrm>
            <a:off x="4879724" y="-1784625"/>
            <a:ext cx="3088688" cy="2881982"/>
            <a:chOff x="4879724" y="-1784625"/>
            <a:chExt cx="3088688" cy="2881982"/>
          </a:xfrm>
        </p:grpSpPr>
        <p:sp>
          <p:nvSpPr>
            <p:cNvPr id="456" name="Google Shape;456;p51"/>
            <p:cNvSpPr/>
            <p:nvPr/>
          </p:nvSpPr>
          <p:spPr>
            <a:xfrm>
              <a:off x="5090731" y="-1547325"/>
              <a:ext cx="2877682" cy="2644682"/>
            </a:xfrm>
            <a:custGeom>
              <a:avLst/>
              <a:gdLst/>
              <a:ahLst/>
              <a:cxnLst/>
              <a:rect l="l" t="t" r="r" b="b"/>
              <a:pathLst>
                <a:path w="17402" h="15993" fill="none" extrusionOk="0">
                  <a:moveTo>
                    <a:pt x="16550" y="945"/>
                  </a:moveTo>
                  <a:cubicBezTo>
                    <a:pt x="17401" y="1889"/>
                    <a:pt x="14570" y="5810"/>
                    <a:pt x="10236" y="9705"/>
                  </a:cubicBezTo>
                  <a:cubicBezTo>
                    <a:pt x="5889" y="13600"/>
                    <a:pt x="1689" y="15993"/>
                    <a:pt x="851" y="15049"/>
                  </a:cubicBezTo>
                  <a:cubicBezTo>
                    <a:pt x="0" y="14105"/>
                    <a:pt x="2832" y="10184"/>
                    <a:pt x="7165" y="6289"/>
                  </a:cubicBezTo>
                  <a:cubicBezTo>
                    <a:pt x="11499" y="2394"/>
                    <a:pt x="15713" y="1"/>
                    <a:pt x="16550" y="945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51"/>
            <p:cNvSpPr/>
            <p:nvPr/>
          </p:nvSpPr>
          <p:spPr>
            <a:xfrm>
              <a:off x="4879724" y="-1784625"/>
              <a:ext cx="2875367" cy="2644517"/>
            </a:xfrm>
            <a:custGeom>
              <a:avLst/>
              <a:gdLst/>
              <a:ahLst/>
              <a:cxnLst/>
              <a:rect l="l" t="t" r="r" b="b"/>
              <a:pathLst>
                <a:path w="17388" h="15992" fill="none" extrusionOk="0">
                  <a:moveTo>
                    <a:pt x="16537" y="944"/>
                  </a:moveTo>
                  <a:cubicBezTo>
                    <a:pt x="17388" y="1888"/>
                    <a:pt x="14556" y="5809"/>
                    <a:pt x="10223" y="9704"/>
                  </a:cubicBezTo>
                  <a:cubicBezTo>
                    <a:pt x="5902" y="13599"/>
                    <a:pt x="1688" y="15992"/>
                    <a:pt x="838" y="15048"/>
                  </a:cubicBezTo>
                  <a:cubicBezTo>
                    <a:pt x="0" y="14104"/>
                    <a:pt x="2818" y="10183"/>
                    <a:pt x="7152" y="6288"/>
                  </a:cubicBezTo>
                  <a:cubicBezTo>
                    <a:pt x="11485" y="2393"/>
                    <a:pt x="15699" y="0"/>
                    <a:pt x="16537" y="94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1329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757B978-9760-B229-CC69-2089A345D0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9667" l="5368" r="92247">
                        <a14:foregroundMark x1="58449" y1="55833" x2="60636" y2="64833"/>
                        <a14:foregroundMark x1="62624" y1="64167" x2="63618" y2="89000"/>
                        <a14:foregroundMark x1="63618" y1="89000" x2="63022" y2="89000"/>
                        <a14:foregroundMark x1="91748" y1="96761" x2="92445" y2="98833"/>
                        <a14:foregroundMark x1="89467" y1="89975" x2="90315" y2="92497"/>
                        <a14:foregroundMark x1="86349" y1="80703" x2="88746" y2="87832"/>
                        <a14:foregroundMark x1="84095" y1="74000" x2="85539" y2="78295"/>
                        <a14:foregroundMark x1="27634" y1="51833" x2="10338" y2="75833"/>
                        <a14:foregroundMark x1="10338" y1="75833" x2="10338" y2="75833"/>
                        <a14:foregroundMark x1="50696" y1="9667" x2="52286" y2="16667"/>
                        <a14:foregroundMark x1="54274" y1="6167" x2="56064" y2="13667"/>
                        <a14:foregroundMark x1="38966" y1="17167" x2="39960" y2="23333"/>
                        <a14:foregroundMark x1="40557" y1="7167" x2="42147" y2="11833"/>
                        <a14:foregroundMark x1="50298" y1="5500" x2="37177" y2="9833"/>
                        <a14:foregroundMark x1="40954" y1="9500" x2="45328" y2="5333"/>
                        <a14:foregroundMark x1="52286" y1="1833" x2="49503" y2="6167"/>
                        <a14:foregroundMark x1="57256" y1="24000" x2="60437" y2="37833"/>
                        <a14:foregroundMark x1="49105" y1="24833" x2="51093" y2="37000"/>
                        <a14:foregroundMark x1="58449" y1="6333" x2="67594" y2="15667"/>
                        <a14:foregroundMark x1="58052" y1="19667" x2="58847" y2="26667"/>
                        <a14:foregroundMark x1="66402" y1="23833" x2="66402" y2="29895"/>
                        <a14:foregroundMark x1="59443" y1="48500" x2="62227" y2="67667"/>
                        <a14:foregroundMark x1="62227" y1="67667" x2="62227" y2="67667"/>
                        <a14:foregroundMark x1="20278" y1="52000" x2="19682" y2="65667"/>
                        <a14:foregroundMark x1="18290" y1="48333" x2="15507" y2="59333"/>
                        <a14:foregroundMark x1="15706" y1="50833" x2="5368" y2="69000"/>
                        <a14:foregroundMark x1="25447" y1="75500" x2="27435" y2="86667"/>
                        <a14:foregroundMark x1="24453" y1="96833" x2="25050" y2="99667"/>
                        <a14:foregroundMark x1="46322" y1="91000" x2="47913" y2="95667"/>
                        <a14:foregroundMark x1="91993" y1="87215" x2="90656" y2="84333"/>
                        <a14:foregroundMark x1="82306" y1="51833" x2="85487" y2="66833"/>
                        <a14:foregroundMark x1="35984" y1="23500" x2="36978" y2="28667"/>
                        <a14:foregroundMark x1="89301" y1="74386" x2="89662" y2="76000"/>
                        <a14:foregroundMark x1="63717" y1="35333" x2="65010" y2="37667"/>
                        <a14:foregroundMark x1="63256" y1="34500" x2="63717" y2="35333"/>
                        <a14:foregroundMark x1="62425" y1="33000" x2="63071" y2="34167"/>
                        <a14:backgroundMark x1="81312" y1="19000" x2="85885" y2="25000"/>
                        <a14:backgroundMark x1="72366" y1="31167" x2="76541" y2="35667"/>
                        <a14:backgroundMark x1="78330" y1="41500" x2="78330" y2="41500"/>
                        <a14:backgroundMark x1="89066" y1="71500" x2="89662" y2="74333"/>
                        <a14:backgroundMark x1="88867" y1="68500" x2="89463" y2="73833"/>
                        <a14:backgroundMark x1="88668" y1="77000" x2="90060" y2="79167"/>
                        <a14:backgroundMark x1="92247" y1="87167" x2="92843" y2="89333"/>
                        <a14:backgroundMark x1="93439" y1="92000" x2="94433" y2="96333"/>
                        <a14:backgroundMark x1="78529" y1="37500" x2="82505" y2="43000"/>
                        <a14:backgroundMark x1="71372" y1="31000" x2="71968" y2="33500"/>
                        <a14:backgroundMark x1="70179" y1="29833" x2="72763" y2="34167"/>
                        <a14:backgroundMark x1="69583" y1="29667" x2="70179" y2="35500"/>
                        <a14:backgroundMark x1="64612" y1="35333" x2="64612" y2="35333"/>
                        <a14:backgroundMark x1="66203" y1="34167" x2="66203" y2="3450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56578">
            <a:off x="6147496" y="1181112"/>
            <a:ext cx="2436868" cy="290680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D364995F-876B-126D-1AB0-CAB399DB2DE3}"/>
              </a:ext>
            </a:extLst>
          </p:cNvPr>
          <p:cNvGrpSpPr/>
          <p:nvPr/>
        </p:nvGrpSpPr>
        <p:grpSpPr>
          <a:xfrm>
            <a:off x="467626" y="590550"/>
            <a:ext cx="5040493" cy="2983878"/>
            <a:chOff x="2366488" y="1026224"/>
            <a:chExt cx="7691912" cy="428634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D2D91B7B-79CC-89AC-08F8-E79573A55078}"/>
                </a:ext>
              </a:extLst>
            </p:cNvPr>
            <p:cNvGrpSpPr/>
            <p:nvPr/>
          </p:nvGrpSpPr>
          <p:grpSpPr>
            <a:xfrm>
              <a:off x="4337015" y="1026224"/>
              <a:ext cx="3584825" cy="2274672"/>
              <a:chOff x="3154097" y="577254"/>
              <a:chExt cx="3584825" cy="2274672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xmlns="" id="{A53B6C7C-840C-FD5A-E713-ADA0DEEB4C03}"/>
                  </a:ext>
                </a:extLst>
              </p:cNvPr>
              <p:cNvCxnSpPr/>
              <p:nvPr/>
            </p:nvCxnSpPr>
            <p:spPr>
              <a:xfrm>
                <a:off x="3183339" y="1874871"/>
                <a:ext cx="3280228" cy="0"/>
              </a:xfrm>
              <a:prstGeom prst="line">
                <a:avLst/>
              </a:prstGeom>
              <a:ln w="76200">
                <a:solidFill>
                  <a:srgbClr val="FB38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F9478D23-791F-8595-8CED-866B1734CE29}"/>
                  </a:ext>
                </a:extLst>
              </p:cNvPr>
              <p:cNvSpPr txBox="1"/>
              <p:nvPr/>
            </p:nvSpPr>
            <p:spPr>
              <a:xfrm>
                <a:off x="3154097" y="577254"/>
                <a:ext cx="3584825" cy="2274672"/>
              </a:xfrm>
              <a:prstGeom prst="rect">
                <a:avLst/>
              </a:prstGeom>
              <a:noFill/>
              <a:ln w="762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6000" b="1" dirty="0">
                    <a:solidFill>
                      <a:srgbClr val="FB3803"/>
                    </a:solidFill>
                    <a:latin typeface="Candara" panose="020E0502030303020204" pitchFamily="34" charset="0"/>
                  </a:rPr>
                  <a:t>Bab 5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9C51CF46-D7FD-EFF7-8677-BC8A38532289}"/>
                </a:ext>
              </a:extLst>
            </p:cNvPr>
            <p:cNvGrpSpPr/>
            <p:nvPr/>
          </p:nvGrpSpPr>
          <p:grpSpPr>
            <a:xfrm>
              <a:off x="2366488" y="1083291"/>
              <a:ext cx="7691912" cy="4229274"/>
              <a:chOff x="2366488" y="1083291"/>
              <a:chExt cx="7691912" cy="4229274"/>
            </a:xfrm>
          </p:grpSpPr>
          <p:sp>
            <p:nvSpPr>
              <p:cNvPr id="15" name="Flowchart: Process 14">
                <a:extLst>
                  <a:ext uri="{FF2B5EF4-FFF2-40B4-BE49-F238E27FC236}">
                    <a16:creationId xmlns:a16="http://schemas.microsoft.com/office/drawing/2014/main" xmlns="" id="{683A4ECD-8F09-60B3-2133-3591D0B746D0}"/>
                  </a:ext>
                </a:extLst>
              </p:cNvPr>
              <p:cNvSpPr/>
              <p:nvPr/>
            </p:nvSpPr>
            <p:spPr>
              <a:xfrm>
                <a:off x="2380343" y="1088908"/>
                <a:ext cx="7678057" cy="4223657"/>
              </a:xfrm>
              <a:prstGeom prst="flowChartProcess">
                <a:avLst/>
              </a:prstGeom>
              <a:noFill/>
              <a:ln w="38100">
                <a:solidFill>
                  <a:srgbClr val="FB38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ID" sz="1350"/>
              </a:p>
            </p:txBody>
          </p:sp>
          <p:sp>
            <p:nvSpPr>
              <p:cNvPr id="16" name="Half Frame 15">
                <a:extLst>
                  <a:ext uri="{FF2B5EF4-FFF2-40B4-BE49-F238E27FC236}">
                    <a16:creationId xmlns:a16="http://schemas.microsoft.com/office/drawing/2014/main" xmlns="" id="{76D3869E-B39B-9D56-64DE-0DA3953E5D11}"/>
                  </a:ext>
                </a:extLst>
              </p:cNvPr>
              <p:cNvSpPr/>
              <p:nvPr/>
            </p:nvSpPr>
            <p:spPr>
              <a:xfrm>
                <a:off x="2366488" y="1083291"/>
                <a:ext cx="522515" cy="580572"/>
              </a:xfrm>
              <a:prstGeom prst="halfFrame">
                <a:avLst/>
              </a:prstGeom>
              <a:solidFill>
                <a:srgbClr val="FB38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ID" sz="13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Half Frame 16">
                <a:extLst>
                  <a:ext uri="{FF2B5EF4-FFF2-40B4-BE49-F238E27FC236}">
                    <a16:creationId xmlns:a16="http://schemas.microsoft.com/office/drawing/2014/main" xmlns="" id="{3CF07A9D-9321-CA7D-0F93-D3FBC836B875}"/>
                  </a:ext>
                </a:extLst>
              </p:cNvPr>
              <p:cNvSpPr/>
              <p:nvPr/>
            </p:nvSpPr>
            <p:spPr>
              <a:xfrm rot="10800000">
                <a:off x="9535885" y="4731992"/>
                <a:ext cx="522515" cy="580572"/>
              </a:xfrm>
              <a:prstGeom prst="halfFrame">
                <a:avLst/>
              </a:prstGeom>
              <a:solidFill>
                <a:srgbClr val="FB38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ID" sz="1350" dirty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2C5B0F5-AB1F-FADD-5708-070BF856D7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  <p:pic>
        <p:nvPicPr>
          <p:cNvPr id="22" name="Google Shape;654;p34">
            <a:extLst>
              <a:ext uri="{FF2B5EF4-FFF2-40B4-BE49-F238E27FC236}">
                <a16:creationId xmlns:a16="http://schemas.microsoft.com/office/drawing/2014/main" xmlns="" id="{B92D6396-1B96-2D7A-1F78-E21236F0E9A0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189712" y="3349317"/>
            <a:ext cx="1719450" cy="98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9143244" cy="5143500"/>
          </a:xfrm>
          <a:prstGeom prst="rect">
            <a:avLst/>
          </a:prstGeom>
        </p:spPr>
      </p:pic>
      <p:sp>
        <p:nvSpPr>
          <p:cNvPr id="604" name="Google Shape;604;p31"/>
          <p:cNvSpPr txBox="1">
            <a:spLocks noGrp="1"/>
          </p:cNvSpPr>
          <p:nvPr>
            <p:ph type="title" idx="4294967295"/>
          </p:nvPr>
        </p:nvSpPr>
        <p:spPr>
          <a:xfrm>
            <a:off x="533400" y="133350"/>
            <a:ext cx="3757612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spc="300" dirty="0">
                <a:latin typeface="+mn-lt"/>
              </a:rPr>
              <a:t>Tujuan Pembelajaran </a:t>
            </a:r>
            <a:endParaRPr sz="3200" b="1" spc="3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B519911-3474-2783-25C8-44A96585B9CA}"/>
              </a:ext>
            </a:extLst>
          </p:cNvPr>
          <p:cNvSpPr txBox="1"/>
          <p:nvPr/>
        </p:nvSpPr>
        <p:spPr>
          <a:xfrm>
            <a:off x="533400" y="1341765"/>
            <a:ext cx="4233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r>
              <a:rPr lang="en-US" dirty="0"/>
              <a:t> </a:t>
            </a:r>
            <a:r>
              <a:rPr lang="en-US" dirty="0" err="1"/>
              <a:t>diharapkan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menjelaskan</a:t>
            </a:r>
            <a:r>
              <a:rPr lang="en-US" dirty="0"/>
              <a:t> </a:t>
            </a:r>
            <a:r>
              <a:rPr lang="en-US" dirty="0" err="1"/>
              <a:t>sejarah</a:t>
            </a:r>
            <a:r>
              <a:rPr lang="en-US" dirty="0"/>
              <a:t> dan </a:t>
            </a:r>
            <a:r>
              <a:rPr lang="en-US" dirty="0" err="1"/>
              <a:t>peran</a:t>
            </a:r>
            <a:r>
              <a:rPr lang="en-US" dirty="0"/>
              <a:t> ulama </a:t>
            </a:r>
            <a:r>
              <a:rPr lang="en-US" dirty="0" err="1"/>
              <a:t>penyebar</a:t>
            </a:r>
            <a:r>
              <a:rPr lang="en-US" dirty="0"/>
              <a:t> Agama Islam di Indonesia</a:t>
            </a:r>
            <a:endParaRPr lang="en-ID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DE0AE7C-1E6E-52DA-10FD-656F4881588B}"/>
              </a:ext>
            </a:extLst>
          </p:cNvPr>
          <p:cNvSpPr txBox="1"/>
          <p:nvPr/>
        </p:nvSpPr>
        <p:spPr>
          <a:xfrm>
            <a:off x="533400" y="2381967"/>
            <a:ext cx="4207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+mj-lt"/>
              </a:rPr>
              <a:t>Peserta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didik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mampu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menganalisis</a:t>
            </a:r>
            <a:r>
              <a:rPr lang="en-US" dirty="0">
                <a:latin typeface="+mj-lt"/>
              </a:rPr>
              <a:t> </a:t>
            </a:r>
            <a:r>
              <a:rPr lang="en-US" dirty="0" err="1"/>
              <a:t>sejarah</a:t>
            </a:r>
            <a:r>
              <a:rPr lang="en-US" dirty="0"/>
              <a:t> dan </a:t>
            </a:r>
            <a:r>
              <a:rPr lang="en-US" dirty="0" err="1"/>
              <a:t>peran</a:t>
            </a:r>
            <a:r>
              <a:rPr lang="en-US" dirty="0"/>
              <a:t> ulama </a:t>
            </a:r>
            <a:r>
              <a:rPr lang="en-US" dirty="0" err="1"/>
              <a:t>penyebar</a:t>
            </a:r>
            <a:r>
              <a:rPr lang="en-US" dirty="0"/>
              <a:t> Agama Islam di Indonesia</a:t>
            </a:r>
            <a:endParaRPr lang="en-ID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4135E81-EF1B-2885-6FD5-42A09B6F0A58}"/>
              </a:ext>
            </a:extLst>
          </p:cNvPr>
          <p:cNvSpPr txBox="1"/>
          <p:nvPr/>
        </p:nvSpPr>
        <p:spPr>
          <a:xfrm>
            <a:off x="4953000" y="2381967"/>
            <a:ext cx="388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+mj-lt"/>
              </a:rPr>
              <a:t>Peserta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didik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dapat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membiasakan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sikap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keserdehanaan</a:t>
            </a:r>
            <a:r>
              <a:rPr lang="en-US" dirty="0">
                <a:latin typeface="+mj-lt"/>
              </a:rPr>
              <a:t> dan </a:t>
            </a:r>
            <a:r>
              <a:rPr lang="en-US" dirty="0" err="1">
                <a:latin typeface="+mj-lt"/>
              </a:rPr>
              <a:t>kesungguhan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mencari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ilmu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sebagai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keteladanan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dari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tokoh</a:t>
            </a:r>
            <a:r>
              <a:rPr lang="en-US" dirty="0">
                <a:latin typeface="+mj-lt"/>
              </a:rPr>
              <a:t> ulama </a:t>
            </a:r>
            <a:r>
              <a:rPr lang="en-US" dirty="0" err="1">
                <a:latin typeface="+mj-lt"/>
              </a:rPr>
              <a:t>penyebar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ajaran</a:t>
            </a:r>
            <a:r>
              <a:rPr lang="en-US" dirty="0">
                <a:latin typeface="+mj-lt"/>
              </a:rPr>
              <a:t> Islam di Indonesia</a:t>
            </a:r>
            <a:endParaRPr lang="en-ID" dirty="0"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E024834-C1D5-736F-6885-79E919020078}"/>
              </a:ext>
            </a:extLst>
          </p:cNvPr>
          <p:cNvSpPr txBox="1"/>
          <p:nvPr/>
        </p:nvSpPr>
        <p:spPr>
          <a:xfrm>
            <a:off x="533400" y="3312540"/>
            <a:ext cx="3977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+mj-lt"/>
              </a:rPr>
              <a:t>Peserta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didik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dapat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membuat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bagan</a:t>
            </a:r>
            <a:r>
              <a:rPr lang="en-US" dirty="0">
                <a:latin typeface="+mj-lt"/>
              </a:rPr>
              <a:t> </a:t>
            </a:r>
            <a:r>
              <a:rPr lang="en-US" i="1" dirty="0">
                <a:latin typeface="+mj-lt"/>
              </a:rPr>
              <a:t>timeline </a:t>
            </a:r>
            <a:r>
              <a:rPr lang="en-US" dirty="0" err="1">
                <a:latin typeface="+mj-lt"/>
              </a:rPr>
              <a:t>sejarah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tokoh</a:t>
            </a:r>
            <a:r>
              <a:rPr lang="en-US" dirty="0">
                <a:latin typeface="+mj-lt"/>
              </a:rPr>
              <a:t> ulama </a:t>
            </a:r>
            <a:r>
              <a:rPr lang="en-US" dirty="0" err="1">
                <a:latin typeface="+mj-lt"/>
              </a:rPr>
              <a:t>penyebar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ajaran</a:t>
            </a:r>
            <a:r>
              <a:rPr lang="en-US" dirty="0">
                <a:latin typeface="+mj-lt"/>
              </a:rPr>
              <a:t> Islam di Indonesia dan </a:t>
            </a:r>
            <a:r>
              <a:rPr lang="en-US" dirty="0" err="1">
                <a:latin typeface="+mj-lt"/>
              </a:rPr>
              <a:t>memaparkannya</a:t>
            </a:r>
            <a:endParaRPr lang="en-ID" i="1" dirty="0">
              <a:latin typeface="+mj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28600" y="361950"/>
            <a:ext cx="198119" cy="762000"/>
            <a:chOff x="152400" y="361950"/>
            <a:chExt cx="198119" cy="762000"/>
          </a:xfrm>
        </p:grpSpPr>
        <p:sp>
          <p:nvSpPr>
            <p:cNvPr id="2" name="Rectangle 1"/>
            <p:cNvSpPr/>
            <p:nvPr/>
          </p:nvSpPr>
          <p:spPr>
            <a:xfrm>
              <a:off x="152400" y="361950"/>
              <a:ext cx="45719" cy="762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28600" y="361950"/>
              <a:ext cx="45719" cy="6096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04800" y="361950"/>
              <a:ext cx="45719" cy="478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0EBAFBD-3947-7A1E-BA78-739FA6B1DEBC}"/>
              </a:ext>
            </a:extLst>
          </p:cNvPr>
          <p:cNvSpPr txBox="1"/>
          <p:nvPr/>
        </p:nvSpPr>
        <p:spPr>
          <a:xfrm>
            <a:off x="4953000" y="1341765"/>
            <a:ext cx="388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+mj-lt"/>
              </a:rPr>
              <a:t>Peserta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didik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mampu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menyatakan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bahwa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perkembangan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peradaban</a:t>
            </a:r>
            <a:r>
              <a:rPr lang="en-US" dirty="0">
                <a:latin typeface="+mj-lt"/>
              </a:rPr>
              <a:t> di Indonesia </a:t>
            </a:r>
            <a:r>
              <a:rPr lang="en-US" dirty="0" err="1">
                <a:latin typeface="+mj-lt"/>
              </a:rPr>
              <a:t>ada</a:t>
            </a:r>
            <a:r>
              <a:rPr lang="en-US" dirty="0">
                <a:latin typeface="+mj-lt"/>
              </a:rPr>
              <a:t> </a:t>
            </a:r>
            <a:r>
              <a:rPr lang="en-US" i="1" dirty="0" err="1">
                <a:latin typeface="+mj-lt"/>
              </a:rPr>
              <a:t>sunnatullah</a:t>
            </a:r>
            <a:r>
              <a:rPr lang="en-US" dirty="0">
                <a:latin typeface="+mj-lt"/>
              </a:rPr>
              <a:t>. </a:t>
            </a:r>
            <a:r>
              <a:rPr lang="en-US" dirty="0" err="1">
                <a:latin typeface="+mj-lt"/>
              </a:rPr>
              <a:t>serta</a:t>
            </a:r>
            <a:endParaRPr lang="en-ID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734448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" grpId="0"/>
      <p:bldP spid="6" grpId="0"/>
      <p:bldP spid="11" grpId="0"/>
      <p:bldP spid="12" grpId="0"/>
      <p:bldP spid="13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27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F7CA76B-668B-6910-B871-322A3E731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9143244" cy="5143500"/>
          </a:xfrm>
          <a:prstGeom prst="rect">
            <a:avLst/>
          </a:prstGeom>
        </p:spPr>
      </p:pic>
      <p:sp>
        <p:nvSpPr>
          <p:cNvPr id="99" name="Google Shape;1560;p90">
            <a:extLst>
              <a:ext uri="{FF2B5EF4-FFF2-40B4-BE49-F238E27FC236}">
                <a16:creationId xmlns:a16="http://schemas.microsoft.com/office/drawing/2014/main" xmlns="" id="{CB94DF0A-1295-70A5-44B4-67F8340BD6B7}"/>
              </a:ext>
            </a:extLst>
          </p:cNvPr>
          <p:cNvSpPr/>
          <p:nvPr/>
        </p:nvSpPr>
        <p:spPr>
          <a:xfrm flipH="1">
            <a:off x="637857" y="158541"/>
            <a:ext cx="7442114" cy="697170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9" name="Google Shape;549;p56"/>
          <p:cNvSpPr txBox="1">
            <a:spLocks noGrp="1"/>
          </p:cNvSpPr>
          <p:nvPr>
            <p:ph type="title"/>
          </p:nvPr>
        </p:nvSpPr>
        <p:spPr>
          <a:xfrm>
            <a:off x="-122965" y="116415"/>
            <a:ext cx="9144000" cy="697171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spc="300" dirty="0" err="1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Kondisi</a:t>
            </a:r>
            <a:r>
              <a:rPr lang="en-US" sz="2400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 Masyarakat Indonesia </a:t>
            </a:r>
            <a:br>
              <a:rPr lang="en-US" sz="2400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</a:br>
            <a:r>
              <a:rPr lang="en-US" sz="2400" spc="300" dirty="0" err="1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Sebelum</a:t>
            </a:r>
            <a:r>
              <a:rPr lang="en-US" sz="2400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 Islam </a:t>
            </a:r>
            <a:r>
              <a:rPr lang="en-US" sz="2400" spc="300" dirty="0" err="1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datang</a:t>
            </a:r>
            <a:endParaRPr sz="2400" spc="300" dirty="0">
              <a:latin typeface="Calibri" panose="020F0502020204030204" pitchFamily="34" charset="0"/>
              <a:ea typeface="Adamina"/>
              <a:cs typeface="Calibri" panose="020F0502020204030204" pitchFamily="34" charset="0"/>
              <a:sym typeface="Adamina"/>
            </a:endParaRPr>
          </a:p>
        </p:txBody>
      </p:sp>
      <p:sp>
        <p:nvSpPr>
          <p:cNvPr id="550" name="Google Shape;550;p56"/>
          <p:cNvSpPr/>
          <p:nvPr/>
        </p:nvSpPr>
        <p:spPr>
          <a:xfrm>
            <a:off x="4664307" y="1152350"/>
            <a:ext cx="2083247" cy="737952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3" name="Google Shape;553;p56"/>
          <p:cNvSpPr/>
          <p:nvPr/>
        </p:nvSpPr>
        <p:spPr>
          <a:xfrm>
            <a:off x="1066800" y="1174003"/>
            <a:ext cx="3006474" cy="709483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4" name="Google Shape;554;p56"/>
          <p:cNvSpPr txBox="1"/>
          <p:nvPr/>
        </p:nvSpPr>
        <p:spPr>
          <a:xfrm>
            <a:off x="4209658" y="1099487"/>
            <a:ext cx="2939713" cy="790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2000" b="1" i="0" u="none" strike="noStrike" kern="0" cap="none" spc="30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Adamina"/>
              </a:rPr>
              <a:t>PERIODE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D" sz="2000" b="1" i="0" u="none" strike="noStrike" kern="0" cap="none" spc="30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Adamina"/>
              </a:rPr>
              <a:t> HINDU-BUDHA</a:t>
            </a:r>
            <a:endParaRPr kumimoji="0" lang="en-ID" sz="1400" b="0" i="0" u="none" strike="noStrike" kern="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Raleway Black"/>
              <a:cs typeface="Calibri" panose="020F0502020204030204" pitchFamily="34" charset="0"/>
              <a:sym typeface="Raleway Black"/>
            </a:endParaRPr>
          </a:p>
        </p:txBody>
      </p:sp>
      <p:sp>
        <p:nvSpPr>
          <p:cNvPr id="562" name="Google Shape;562;p56"/>
          <p:cNvSpPr txBox="1"/>
          <p:nvPr/>
        </p:nvSpPr>
        <p:spPr>
          <a:xfrm>
            <a:off x="1134870" y="1110676"/>
            <a:ext cx="2939713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2000" b="1" i="0" u="none" strike="noStrike" kern="0" cap="none" spc="30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Adamina"/>
              </a:rPr>
              <a:t>SISTEM KEPERCAYAAN</a:t>
            </a:r>
            <a:endParaRPr kumimoji="0" sz="2000" b="0" i="0" u="none" strike="noStrike" kern="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Raleway Black"/>
              <a:cs typeface="Calibri" panose="020F0502020204030204" pitchFamily="34" charset="0"/>
              <a:sym typeface="Raleway Black"/>
            </a:endParaRPr>
          </a:p>
        </p:txBody>
      </p:sp>
      <p:sp>
        <p:nvSpPr>
          <p:cNvPr id="630" name="Google Shape;630;p56"/>
          <p:cNvSpPr/>
          <p:nvPr/>
        </p:nvSpPr>
        <p:spPr>
          <a:xfrm>
            <a:off x="4935313" y="-1941848"/>
            <a:ext cx="3752463" cy="3005013"/>
          </a:xfrm>
          <a:custGeom>
            <a:avLst/>
            <a:gdLst/>
            <a:ahLst/>
            <a:cxnLst/>
            <a:rect l="l" t="t" r="r" b="b"/>
            <a:pathLst>
              <a:path w="22692" h="18172" fill="none" extrusionOk="0">
                <a:moveTo>
                  <a:pt x="21283" y="5503"/>
                </a:moveTo>
                <a:cubicBezTo>
                  <a:pt x="22692" y="9425"/>
                  <a:pt x="19395" y="14210"/>
                  <a:pt x="13918" y="16191"/>
                </a:cubicBezTo>
                <a:cubicBezTo>
                  <a:pt x="8428" y="18172"/>
                  <a:pt x="2832" y="16590"/>
                  <a:pt x="1423" y="12668"/>
                </a:cubicBezTo>
                <a:cubicBezTo>
                  <a:pt x="0" y="8747"/>
                  <a:pt x="3297" y="3961"/>
                  <a:pt x="8787" y="1981"/>
                </a:cubicBezTo>
                <a:cubicBezTo>
                  <a:pt x="14264" y="0"/>
                  <a:pt x="19860" y="1582"/>
                  <a:pt x="21283" y="5503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1329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9" name="Google Shape;1582;p91">
            <a:extLst>
              <a:ext uri="{FF2B5EF4-FFF2-40B4-BE49-F238E27FC236}">
                <a16:creationId xmlns:a16="http://schemas.microsoft.com/office/drawing/2014/main" xmlns="" id="{D4038D48-A0A3-AFA5-6D4E-57B7D1D35BBF}"/>
              </a:ext>
            </a:extLst>
          </p:cNvPr>
          <p:cNvGrpSpPr/>
          <p:nvPr/>
        </p:nvGrpSpPr>
        <p:grpSpPr>
          <a:xfrm flipH="1">
            <a:off x="340236" y="1747864"/>
            <a:ext cx="2083247" cy="3164459"/>
            <a:chOff x="4384474" y="2204239"/>
            <a:chExt cx="2083247" cy="1286525"/>
          </a:xfrm>
        </p:grpSpPr>
        <p:sp>
          <p:nvSpPr>
            <p:cNvPr id="90" name="Google Shape;1583;p91">
              <a:extLst>
                <a:ext uri="{FF2B5EF4-FFF2-40B4-BE49-F238E27FC236}">
                  <a16:creationId xmlns:a16="http://schemas.microsoft.com/office/drawing/2014/main" xmlns="" id="{C2B3F58D-DA01-5C49-530C-28CCA632D73E}"/>
                </a:ext>
              </a:extLst>
            </p:cNvPr>
            <p:cNvSpPr/>
            <p:nvPr/>
          </p:nvSpPr>
          <p:spPr>
            <a:xfrm>
              <a:off x="4384474" y="2430023"/>
              <a:ext cx="2083247" cy="1060741"/>
            </a:xfrm>
            <a:custGeom>
              <a:avLst/>
              <a:gdLst/>
              <a:ahLst/>
              <a:cxnLst/>
              <a:rect l="l" t="t" r="r" b="b"/>
              <a:pathLst>
                <a:path w="40373" h="20557" extrusionOk="0">
                  <a:moveTo>
                    <a:pt x="37637" y="592"/>
                  </a:moveTo>
                  <a:cubicBezTo>
                    <a:pt x="37526" y="666"/>
                    <a:pt x="37489" y="777"/>
                    <a:pt x="37452" y="925"/>
                  </a:cubicBezTo>
                  <a:cubicBezTo>
                    <a:pt x="37415" y="1036"/>
                    <a:pt x="37526" y="2293"/>
                    <a:pt x="37452" y="2293"/>
                  </a:cubicBezTo>
                  <a:lnTo>
                    <a:pt x="38302" y="2293"/>
                  </a:lnTo>
                  <a:lnTo>
                    <a:pt x="38302" y="4474"/>
                  </a:lnTo>
                  <a:lnTo>
                    <a:pt x="36121" y="4474"/>
                  </a:lnTo>
                  <a:lnTo>
                    <a:pt x="36121" y="2848"/>
                  </a:lnTo>
                  <a:cubicBezTo>
                    <a:pt x="36121" y="2737"/>
                    <a:pt x="36084" y="2552"/>
                    <a:pt x="36121" y="2441"/>
                  </a:cubicBezTo>
                  <a:cubicBezTo>
                    <a:pt x="36195" y="2330"/>
                    <a:pt x="36454" y="2441"/>
                    <a:pt x="36454" y="2404"/>
                  </a:cubicBezTo>
                  <a:cubicBezTo>
                    <a:pt x="36490" y="2256"/>
                    <a:pt x="36527" y="2293"/>
                    <a:pt x="36527" y="2108"/>
                  </a:cubicBezTo>
                  <a:cubicBezTo>
                    <a:pt x="36564" y="1923"/>
                    <a:pt x="36306" y="1923"/>
                    <a:pt x="36343" y="1665"/>
                  </a:cubicBezTo>
                  <a:cubicBezTo>
                    <a:pt x="36417" y="1517"/>
                    <a:pt x="36490" y="1369"/>
                    <a:pt x="36564" y="1258"/>
                  </a:cubicBezTo>
                  <a:cubicBezTo>
                    <a:pt x="36601" y="1184"/>
                    <a:pt x="36601" y="1110"/>
                    <a:pt x="36601" y="1036"/>
                  </a:cubicBezTo>
                  <a:cubicBezTo>
                    <a:pt x="36601" y="999"/>
                    <a:pt x="36564" y="925"/>
                    <a:pt x="36527" y="888"/>
                  </a:cubicBezTo>
                  <a:cubicBezTo>
                    <a:pt x="36195" y="334"/>
                    <a:pt x="35529" y="297"/>
                    <a:pt x="34938" y="297"/>
                  </a:cubicBezTo>
                  <a:cubicBezTo>
                    <a:pt x="34753" y="297"/>
                    <a:pt x="33089" y="371"/>
                    <a:pt x="33052" y="482"/>
                  </a:cubicBezTo>
                  <a:cubicBezTo>
                    <a:pt x="33015" y="629"/>
                    <a:pt x="33126" y="740"/>
                    <a:pt x="33237" y="814"/>
                  </a:cubicBezTo>
                  <a:cubicBezTo>
                    <a:pt x="33311" y="925"/>
                    <a:pt x="33939" y="2293"/>
                    <a:pt x="33644" y="2293"/>
                  </a:cubicBezTo>
                  <a:lnTo>
                    <a:pt x="34494" y="2293"/>
                  </a:lnTo>
                  <a:lnTo>
                    <a:pt x="34494" y="4437"/>
                  </a:lnTo>
                  <a:lnTo>
                    <a:pt x="32350" y="4437"/>
                  </a:lnTo>
                  <a:lnTo>
                    <a:pt x="32350" y="2330"/>
                  </a:lnTo>
                  <a:cubicBezTo>
                    <a:pt x="32572" y="2330"/>
                    <a:pt x="32941" y="2404"/>
                    <a:pt x="33089" y="2219"/>
                  </a:cubicBezTo>
                  <a:cubicBezTo>
                    <a:pt x="33200" y="1997"/>
                    <a:pt x="32646" y="1221"/>
                    <a:pt x="32498" y="1036"/>
                  </a:cubicBezTo>
                  <a:cubicBezTo>
                    <a:pt x="32017" y="445"/>
                    <a:pt x="32350" y="371"/>
                    <a:pt x="31462" y="408"/>
                  </a:cubicBezTo>
                  <a:cubicBezTo>
                    <a:pt x="30982" y="408"/>
                    <a:pt x="30464" y="371"/>
                    <a:pt x="29984" y="408"/>
                  </a:cubicBezTo>
                  <a:cubicBezTo>
                    <a:pt x="30095" y="629"/>
                    <a:pt x="30390" y="1036"/>
                    <a:pt x="30132" y="1258"/>
                  </a:cubicBezTo>
                  <a:cubicBezTo>
                    <a:pt x="30095" y="1295"/>
                    <a:pt x="30058" y="1332"/>
                    <a:pt x="29984" y="1369"/>
                  </a:cubicBezTo>
                  <a:cubicBezTo>
                    <a:pt x="29873" y="1517"/>
                    <a:pt x="29910" y="1775"/>
                    <a:pt x="29762" y="1812"/>
                  </a:cubicBezTo>
                  <a:cubicBezTo>
                    <a:pt x="29947" y="1739"/>
                    <a:pt x="30095" y="2034"/>
                    <a:pt x="30205" y="2108"/>
                  </a:cubicBezTo>
                  <a:cubicBezTo>
                    <a:pt x="30427" y="2219"/>
                    <a:pt x="30390" y="2293"/>
                    <a:pt x="30723" y="2293"/>
                  </a:cubicBezTo>
                  <a:lnTo>
                    <a:pt x="30723" y="4437"/>
                  </a:lnTo>
                  <a:lnTo>
                    <a:pt x="28579" y="4437"/>
                  </a:lnTo>
                  <a:lnTo>
                    <a:pt x="28579" y="2293"/>
                  </a:lnTo>
                  <a:cubicBezTo>
                    <a:pt x="28875" y="2219"/>
                    <a:pt x="28875" y="1923"/>
                    <a:pt x="28985" y="1628"/>
                  </a:cubicBezTo>
                  <a:cubicBezTo>
                    <a:pt x="28357" y="1849"/>
                    <a:pt x="28985" y="1036"/>
                    <a:pt x="29022" y="999"/>
                  </a:cubicBezTo>
                  <a:cubicBezTo>
                    <a:pt x="29207" y="740"/>
                    <a:pt x="29466" y="777"/>
                    <a:pt x="29429" y="371"/>
                  </a:cubicBezTo>
                  <a:cubicBezTo>
                    <a:pt x="28579" y="371"/>
                    <a:pt x="26878" y="1"/>
                    <a:pt x="26508" y="851"/>
                  </a:cubicBezTo>
                  <a:cubicBezTo>
                    <a:pt x="26508" y="888"/>
                    <a:pt x="26508" y="888"/>
                    <a:pt x="26508" y="888"/>
                  </a:cubicBezTo>
                  <a:cubicBezTo>
                    <a:pt x="26287" y="1332"/>
                    <a:pt x="26139" y="1812"/>
                    <a:pt x="26139" y="2293"/>
                  </a:cubicBezTo>
                  <a:lnTo>
                    <a:pt x="26989" y="2293"/>
                  </a:lnTo>
                  <a:lnTo>
                    <a:pt x="26989" y="4437"/>
                  </a:lnTo>
                  <a:lnTo>
                    <a:pt x="24808" y="4437"/>
                  </a:lnTo>
                  <a:lnTo>
                    <a:pt x="24808" y="2330"/>
                  </a:lnTo>
                  <a:cubicBezTo>
                    <a:pt x="26139" y="2404"/>
                    <a:pt x="25067" y="1073"/>
                    <a:pt x="25325" y="334"/>
                  </a:cubicBezTo>
                  <a:cubicBezTo>
                    <a:pt x="24364" y="629"/>
                    <a:pt x="23366" y="297"/>
                    <a:pt x="22368" y="408"/>
                  </a:cubicBezTo>
                  <a:cubicBezTo>
                    <a:pt x="22442" y="703"/>
                    <a:pt x="22405" y="1036"/>
                    <a:pt x="22294" y="1332"/>
                  </a:cubicBezTo>
                  <a:cubicBezTo>
                    <a:pt x="22220" y="1517"/>
                    <a:pt x="21998" y="1369"/>
                    <a:pt x="21998" y="1702"/>
                  </a:cubicBezTo>
                  <a:cubicBezTo>
                    <a:pt x="21998" y="2330"/>
                    <a:pt x="22774" y="2330"/>
                    <a:pt x="23181" y="2330"/>
                  </a:cubicBezTo>
                  <a:lnTo>
                    <a:pt x="23181" y="4474"/>
                  </a:lnTo>
                  <a:lnTo>
                    <a:pt x="21037" y="4474"/>
                  </a:lnTo>
                  <a:lnTo>
                    <a:pt x="21037" y="2330"/>
                  </a:lnTo>
                  <a:cubicBezTo>
                    <a:pt x="21259" y="2330"/>
                    <a:pt x="21850" y="2441"/>
                    <a:pt x="21887" y="2182"/>
                  </a:cubicBezTo>
                  <a:cubicBezTo>
                    <a:pt x="21961" y="1886"/>
                    <a:pt x="21185" y="1480"/>
                    <a:pt x="20963" y="1369"/>
                  </a:cubicBezTo>
                  <a:cubicBezTo>
                    <a:pt x="21332" y="1073"/>
                    <a:pt x="21961" y="999"/>
                    <a:pt x="21887" y="408"/>
                  </a:cubicBezTo>
                  <a:lnTo>
                    <a:pt x="19558" y="408"/>
                  </a:lnTo>
                  <a:cubicBezTo>
                    <a:pt x="18523" y="408"/>
                    <a:pt x="18634" y="482"/>
                    <a:pt x="18929" y="1369"/>
                  </a:cubicBezTo>
                  <a:cubicBezTo>
                    <a:pt x="18818" y="1591"/>
                    <a:pt x="18523" y="2108"/>
                    <a:pt x="18745" y="2293"/>
                  </a:cubicBezTo>
                  <a:cubicBezTo>
                    <a:pt x="18782" y="2330"/>
                    <a:pt x="19447" y="2293"/>
                    <a:pt x="19447" y="2293"/>
                  </a:cubicBezTo>
                  <a:lnTo>
                    <a:pt x="19447" y="4474"/>
                  </a:lnTo>
                  <a:lnTo>
                    <a:pt x="17266" y="4474"/>
                  </a:lnTo>
                  <a:lnTo>
                    <a:pt x="17266" y="2330"/>
                  </a:lnTo>
                  <a:lnTo>
                    <a:pt x="18116" y="2330"/>
                  </a:lnTo>
                  <a:lnTo>
                    <a:pt x="18116" y="408"/>
                  </a:lnTo>
                  <a:lnTo>
                    <a:pt x="14826" y="408"/>
                  </a:lnTo>
                  <a:cubicBezTo>
                    <a:pt x="14826" y="777"/>
                    <a:pt x="14715" y="1443"/>
                    <a:pt x="15195" y="1591"/>
                  </a:cubicBezTo>
                  <a:cubicBezTo>
                    <a:pt x="14900" y="1739"/>
                    <a:pt x="14789" y="2034"/>
                    <a:pt x="14826" y="2330"/>
                  </a:cubicBezTo>
                  <a:lnTo>
                    <a:pt x="15676" y="2330"/>
                  </a:lnTo>
                  <a:lnTo>
                    <a:pt x="15676" y="4474"/>
                  </a:lnTo>
                  <a:lnTo>
                    <a:pt x="13495" y="4474"/>
                  </a:lnTo>
                  <a:lnTo>
                    <a:pt x="13495" y="2330"/>
                  </a:lnTo>
                  <a:lnTo>
                    <a:pt x="14345" y="2330"/>
                  </a:lnTo>
                  <a:cubicBezTo>
                    <a:pt x="14345" y="1923"/>
                    <a:pt x="14160" y="1591"/>
                    <a:pt x="13827" y="1406"/>
                  </a:cubicBezTo>
                  <a:cubicBezTo>
                    <a:pt x="14049" y="1517"/>
                    <a:pt x="14345" y="555"/>
                    <a:pt x="14345" y="408"/>
                  </a:cubicBezTo>
                  <a:cubicBezTo>
                    <a:pt x="13643" y="408"/>
                    <a:pt x="12940" y="408"/>
                    <a:pt x="12201" y="408"/>
                  </a:cubicBezTo>
                  <a:cubicBezTo>
                    <a:pt x="12016" y="408"/>
                    <a:pt x="11498" y="297"/>
                    <a:pt x="11350" y="408"/>
                  </a:cubicBezTo>
                  <a:cubicBezTo>
                    <a:pt x="11129" y="629"/>
                    <a:pt x="11387" y="740"/>
                    <a:pt x="11350" y="851"/>
                  </a:cubicBezTo>
                  <a:cubicBezTo>
                    <a:pt x="11129" y="1554"/>
                    <a:pt x="10833" y="2293"/>
                    <a:pt x="11905" y="2293"/>
                  </a:cubicBezTo>
                  <a:lnTo>
                    <a:pt x="11905" y="4437"/>
                  </a:lnTo>
                  <a:lnTo>
                    <a:pt x="9724" y="4437"/>
                  </a:lnTo>
                  <a:lnTo>
                    <a:pt x="9724" y="2330"/>
                  </a:lnTo>
                  <a:cubicBezTo>
                    <a:pt x="9724" y="2256"/>
                    <a:pt x="10574" y="2367"/>
                    <a:pt x="10648" y="2293"/>
                  </a:cubicBezTo>
                  <a:cubicBezTo>
                    <a:pt x="10870" y="2071"/>
                    <a:pt x="10537" y="1665"/>
                    <a:pt x="10648" y="1369"/>
                  </a:cubicBezTo>
                  <a:cubicBezTo>
                    <a:pt x="10685" y="1258"/>
                    <a:pt x="10759" y="1184"/>
                    <a:pt x="10796" y="1110"/>
                  </a:cubicBezTo>
                  <a:cubicBezTo>
                    <a:pt x="10981" y="555"/>
                    <a:pt x="10278" y="371"/>
                    <a:pt x="9872" y="334"/>
                  </a:cubicBezTo>
                  <a:cubicBezTo>
                    <a:pt x="9465" y="297"/>
                    <a:pt x="8171" y="112"/>
                    <a:pt x="8023" y="592"/>
                  </a:cubicBezTo>
                  <a:cubicBezTo>
                    <a:pt x="7986" y="666"/>
                    <a:pt x="7986" y="740"/>
                    <a:pt x="7986" y="814"/>
                  </a:cubicBezTo>
                  <a:cubicBezTo>
                    <a:pt x="7912" y="888"/>
                    <a:pt x="7875" y="925"/>
                    <a:pt x="7801" y="999"/>
                  </a:cubicBezTo>
                  <a:cubicBezTo>
                    <a:pt x="7431" y="1295"/>
                    <a:pt x="7210" y="1775"/>
                    <a:pt x="7210" y="2256"/>
                  </a:cubicBezTo>
                  <a:cubicBezTo>
                    <a:pt x="7505" y="2293"/>
                    <a:pt x="7801" y="2293"/>
                    <a:pt x="8097" y="2293"/>
                  </a:cubicBezTo>
                  <a:lnTo>
                    <a:pt x="8097" y="4437"/>
                  </a:lnTo>
                  <a:lnTo>
                    <a:pt x="5916" y="4437"/>
                  </a:lnTo>
                  <a:lnTo>
                    <a:pt x="5916" y="2293"/>
                  </a:lnTo>
                  <a:cubicBezTo>
                    <a:pt x="6877" y="2441"/>
                    <a:pt x="6692" y="1147"/>
                    <a:pt x="6248" y="703"/>
                  </a:cubicBezTo>
                  <a:cubicBezTo>
                    <a:pt x="5620" y="223"/>
                    <a:pt x="4807" y="112"/>
                    <a:pt x="4104" y="371"/>
                  </a:cubicBezTo>
                  <a:cubicBezTo>
                    <a:pt x="3808" y="482"/>
                    <a:pt x="3660" y="851"/>
                    <a:pt x="3882" y="1073"/>
                  </a:cubicBezTo>
                  <a:cubicBezTo>
                    <a:pt x="3919" y="1110"/>
                    <a:pt x="4030" y="1147"/>
                    <a:pt x="4067" y="1221"/>
                  </a:cubicBezTo>
                  <a:cubicBezTo>
                    <a:pt x="4104" y="1295"/>
                    <a:pt x="4030" y="1406"/>
                    <a:pt x="3993" y="1480"/>
                  </a:cubicBezTo>
                  <a:cubicBezTo>
                    <a:pt x="3845" y="1665"/>
                    <a:pt x="3697" y="1886"/>
                    <a:pt x="3587" y="2071"/>
                  </a:cubicBezTo>
                  <a:cubicBezTo>
                    <a:pt x="3808" y="2182"/>
                    <a:pt x="3956" y="2367"/>
                    <a:pt x="4326" y="2293"/>
                  </a:cubicBezTo>
                  <a:lnTo>
                    <a:pt x="4326" y="4437"/>
                  </a:lnTo>
                  <a:lnTo>
                    <a:pt x="2182" y="4437"/>
                  </a:lnTo>
                  <a:lnTo>
                    <a:pt x="2182" y="2330"/>
                  </a:lnTo>
                  <a:lnTo>
                    <a:pt x="2995" y="2330"/>
                  </a:lnTo>
                  <a:lnTo>
                    <a:pt x="2995" y="408"/>
                  </a:lnTo>
                  <a:lnTo>
                    <a:pt x="222" y="408"/>
                  </a:lnTo>
                  <a:lnTo>
                    <a:pt x="222" y="17303"/>
                  </a:lnTo>
                  <a:cubicBezTo>
                    <a:pt x="222" y="17747"/>
                    <a:pt x="0" y="19115"/>
                    <a:pt x="222" y="19484"/>
                  </a:cubicBezTo>
                  <a:cubicBezTo>
                    <a:pt x="925" y="20557"/>
                    <a:pt x="4807" y="19521"/>
                    <a:pt x="5916" y="19189"/>
                  </a:cubicBezTo>
                  <a:cubicBezTo>
                    <a:pt x="6211" y="19078"/>
                    <a:pt x="6507" y="19041"/>
                    <a:pt x="6803" y="19004"/>
                  </a:cubicBezTo>
                  <a:cubicBezTo>
                    <a:pt x="7358" y="19004"/>
                    <a:pt x="7838" y="19411"/>
                    <a:pt x="8319" y="19632"/>
                  </a:cubicBezTo>
                  <a:cubicBezTo>
                    <a:pt x="10278" y="20483"/>
                    <a:pt x="12570" y="19226"/>
                    <a:pt x="14641" y="19706"/>
                  </a:cubicBezTo>
                  <a:cubicBezTo>
                    <a:pt x="15047" y="19780"/>
                    <a:pt x="15454" y="19928"/>
                    <a:pt x="15861" y="20002"/>
                  </a:cubicBezTo>
                  <a:cubicBezTo>
                    <a:pt x="16600" y="20113"/>
                    <a:pt x="17340" y="20076"/>
                    <a:pt x="18079" y="19928"/>
                  </a:cubicBezTo>
                  <a:cubicBezTo>
                    <a:pt x="22442" y="19374"/>
                    <a:pt x="26989" y="20557"/>
                    <a:pt x="31241" y="19669"/>
                  </a:cubicBezTo>
                  <a:cubicBezTo>
                    <a:pt x="31315" y="19411"/>
                    <a:pt x="31241" y="19115"/>
                    <a:pt x="31019" y="18967"/>
                  </a:cubicBezTo>
                  <a:lnTo>
                    <a:pt x="32793" y="19115"/>
                  </a:lnTo>
                  <a:cubicBezTo>
                    <a:pt x="33126" y="19152"/>
                    <a:pt x="33459" y="19226"/>
                    <a:pt x="33792" y="19374"/>
                  </a:cubicBezTo>
                  <a:cubicBezTo>
                    <a:pt x="34013" y="19484"/>
                    <a:pt x="34198" y="19669"/>
                    <a:pt x="34383" y="19817"/>
                  </a:cubicBezTo>
                  <a:cubicBezTo>
                    <a:pt x="34901" y="20187"/>
                    <a:pt x="40372" y="20187"/>
                    <a:pt x="40372" y="20113"/>
                  </a:cubicBezTo>
                  <a:lnTo>
                    <a:pt x="40372" y="408"/>
                  </a:lnTo>
                  <a:cubicBezTo>
                    <a:pt x="39596" y="334"/>
                    <a:pt x="38857" y="334"/>
                    <a:pt x="38080" y="408"/>
                  </a:cubicBezTo>
                  <a:cubicBezTo>
                    <a:pt x="37932" y="408"/>
                    <a:pt x="37747" y="482"/>
                    <a:pt x="37637" y="5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1584;p91">
              <a:extLst>
                <a:ext uri="{FF2B5EF4-FFF2-40B4-BE49-F238E27FC236}">
                  <a16:creationId xmlns:a16="http://schemas.microsoft.com/office/drawing/2014/main" xmlns="" id="{5FBD2CB9-9499-5A85-7AE5-384D5E534F80}"/>
                </a:ext>
              </a:extLst>
            </p:cNvPr>
            <p:cNvSpPr/>
            <p:nvPr/>
          </p:nvSpPr>
          <p:spPr>
            <a:xfrm rot="11038879">
              <a:off x="4923728" y="2204239"/>
              <a:ext cx="906105" cy="337174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2" name="Google Shape;1582;p91">
            <a:extLst>
              <a:ext uri="{FF2B5EF4-FFF2-40B4-BE49-F238E27FC236}">
                <a16:creationId xmlns:a16="http://schemas.microsoft.com/office/drawing/2014/main" xmlns="" id="{68A975FB-EF9F-10F5-5688-61A1E1FF245C}"/>
              </a:ext>
            </a:extLst>
          </p:cNvPr>
          <p:cNvGrpSpPr/>
          <p:nvPr/>
        </p:nvGrpSpPr>
        <p:grpSpPr>
          <a:xfrm>
            <a:off x="2446211" y="1745612"/>
            <a:ext cx="2157651" cy="3132709"/>
            <a:chOff x="4390600" y="2201165"/>
            <a:chExt cx="2083247" cy="1488055"/>
          </a:xfrm>
        </p:grpSpPr>
        <p:sp>
          <p:nvSpPr>
            <p:cNvPr id="93" name="Google Shape;1583;p91">
              <a:extLst>
                <a:ext uri="{FF2B5EF4-FFF2-40B4-BE49-F238E27FC236}">
                  <a16:creationId xmlns:a16="http://schemas.microsoft.com/office/drawing/2014/main" xmlns="" id="{B07246F6-6790-7CC9-4599-1ED4106241D6}"/>
                </a:ext>
              </a:extLst>
            </p:cNvPr>
            <p:cNvSpPr/>
            <p:nvPr/>
          </p:nvSpPr>
          <p:spPr>
            <a:xfrm>
              <a:off x="4390600" y="2497272"/>
              <a:ext cx="2083247" cy="1191948"/>
            </a:xfrm>
            <a:custGeom>
              <a:avLst/>
              <a:gdLst/>
              <a:ahLst/>
              <a:cxnLst/>
              <a:rect l="l" t="t" r="r" b="b"/>
              <a:pathLst>
                <a:path w="40373" h="20557" extrusionOk="0">
                  <a:moveTo>
                    <a:pt x="37637" y="592"/>
                  </a:moveTo>
                  <a:cubicBezTo>
                    <a:pt x="37526" y="666"/>
                    <a:pt x="37489" y="777"/>
                    <a:pt x="37452" y="925"/>
                  </a:cubicBezTo>
                  <a:cubicBezTo>
                    <a:pt x="37415" y="1036"/>
                    <a:pt x="37526" y="2293"/>
                    <a:pt x="37452" y="2293"/>
                  </a:cubicBezTo>
                  <a:lnTo>
                    <a:pt x="38302" y="2293"/>
                  </a:lnTo>
                  <a:lnTo>
                    <a:pt x="38302" y="4474"/>
                  </a:lnTo>
                  <a:lnTo>
                    <a:pt x="36121" y="4474"/>
                  </a:lnTo>
                  <a:lnTo>
                    <a:pt x="36121" y="2848"/>
                  </a:lnTo>
                  <a:cubicBezTo>
                    <a:pt x="36121" y="2737"/>
                    <a:pt x="36084" y="2552"/>
                    <a:pt x="36121" y="2441"/>
                  </a:cubicBezTo>
                  <a:cubicBezTo>
                    <a:pt x="36195" y="2330"/>
                    <a:pt x="36454" y="2441"/>
                    <a:pt x="36454" y="2404"/>
                  </a:cubicBezTo>
                  <a:cubicBezTo>
                    <a:pt x="36490" y="2256"/>
                    <a:pt x="36527" y="2293"/>
                    <a:pt x="36527" y="2108"/>
                  </a:cubicBezTo>
                  <a:cubicBezTo>
                    <a:pt x="36564" y="1923"/>
                    <a:pt x="36306" y="1923"/>
                    <a:pt x="36343" y="1665"/>
                  </a:cubicBezTo>
                  <a:cubicBezTo>
                    <a:pt x="36417" y="1517"/>
                    <a:pt x="36490" y="1369"/>
                    <a:pt x="36564" y="1258"/>
                  </a:cubicBezTo>
                  <a:cubicBezTo>
                    <a:pt x="36601" y="1184"/>
                    <a:pt x="36601" y="1110"/>
                    <a:pt x="36601" y="1036"/>
                  </a:cubicBezTo>
                  <a:cubicBezTo>
                    <a:pt x="36601" y="999"/>
                    <a:pt x="36564" y="925"/>
                    <a:pt x="36527" y="888"/>
                  </a:cubicBezTo>
                  <a:cubicBezTo>
                    <a:pt x="36195" y="334"/>
                    <a:pt x="35529" y="297"/>
                    <a:pt x="34938" y="297"/>
                  </a:cubicBezTo>
                  <a:cubicBezTo>
                    <a:pt x="34753" y="297"/>
                    <a:pt x="33089" y="371"/>
                    <a:pt x="33052" y="482"/>
                  </a:cubicBezTo>
                  <a:cubicBezTo>
                    <a:pt x="33015" y="629"/>
                    <a:pt x="33126" y="740"/>
                    <a:pt x="33237" y="814"/>
                  </a:cubicBezTo>
                  <a:cubicBezTo>
                    <a:pt x="33311" y="925"/>
                    <a:pt x="33939" y="2293"/>
                    <a:pt x="33644" y="2293"/>
                  </a:cubicBezTo>
                  <a:lnTo>
                    <a:pt x="34494" y="2293"/>
                  </a:lnTo>
                  <a:lnTo>
                    <a:pt x="34494" y="4437"/>
                  </a:lnTo>
                  <a:lnTo>
                    <a:pt x="32350" y="4437"/>
                  </a:lnTo>
                  <a:lnTo>
                    <a:pt x="32350" y="2330"/>
                  </a:lnTo>
                  <a:cubicBezTo>
                    <a:pt x="32572" y="2330"/>
                    <a:pt x="32941" y="2404"/>
                    <a:pt x="33089" y="2219"/>
                  </a:cubicBezTo>
                  <a:cubicBezTo>
                    <a:pt x="33200" y="1997"/>
                    <a:pt x="32646" y="1221"/>
                    <a:pt x="32498" y="1036"/>
                  </a:cubicBezTo>
                  <a:cubicBezTo>
                    <a:pt x="32017" y="445"/>
                    <a:pt x="32350" y="371"/>
                    <a:pt x="31462" y="408"/>
                  </a:cubicBezTo>
                  <a:cubicBezTo>
                    <a:pt x="30982" y="408"/>
                    <a:pt x="30464" y="371"/>
                    <a:pt x="29984" y="408"/>
                  </a:cubicBezTo>
                  <a:cubicBezTo>
                    <a:pt x="30095" y="629"/>
                    <a:pt x="30390" y="1036"/>
                    <a:pt x="30132" y="1258"/>
                  </a:cubicBezTo>
                  <a:cubicBezTo>
                    <a:pt x="30095" y="1295"/>
                    <a:pt x="30058" y="1332"/>
                    <a:pt x="29984" y="1369"/>
                  </a:cubicBezTo>
                  <a:cubicBezTo>
                    <a:pt x="29873" y="1517"/>
                    <a:pt x="29910" y="1775"/>
                    <a:pt x="29762" y="1812"/>
                  </a:cubicBezTo>
                  <a:cubicBezTo>
                    <a:pt x="29947" y="1739"/>
                    <a:pt x="30095" y="2034"/>
                    <a:pt x="30205" y="2108"/>
                  </a:cubicBezTo>
                  <a:cubicBezTo>
                    <a:pt x="30427" y="2219"/>
                    <a:pt x="30390" y="2293"/>
                    <a:pt x="30723" y="2293"/>
                  </a:cubicBezTo>
                  <a:lnTo>
                    <a:pt x="30723" y="4437"/>
                  </a:lnTo>
                  <a:lnTo>
                    <a:pt x="28579" y="4437"/>
                  </a:lnTo>
                  <a:lnTo>
                    <a:pt x="28579" y="2293"/>
                  </a:lnTo>
                  <a:cubicBezTo>
                    <a:pt x="28875" y="2219"/>
                    <a:pt x="28875" y="1923"/>
                    <a:pt x="28985" y="1628"/>
                  </a:cubicBezTo>
                  <a:cubicBezTo>
                    <a:pt x="28357" y="1849"/>
                    <a:pt x="28985" y="1036"/>
                    <a:pt x="29022" y="999"/>
                  </a:cubicBezTo>
                  <a:cubicBezTo>
                    <a:pt x="29207" y="740"/>
                    <a:pt x="29466" y="777"/>
                    <a:pt x="29429" y="371"/>
                  </a:cubicBezTo>
                  <a:cubicBezTo>
                    <a:pt x="28579" y="371"/>
                    <a:pt x="26878" y="1"/>
                    <a:pt x="26508" y="851"/>
                  </a:cubicBezTo>
                  <a:cubicBezTo>
                    <a:pt x="26508" y="888"/>
                    <a:pt x="26508" y="888"/>
                    <a:pt x="26508" y="888"/>
                  </a:cubicBezTo>
                  <a:cubicBezTo>
                    <a:pt x="26287" y="1332"/>
                    <a:pt x="26139" y="1812"/>
                    <a:pt x="26139" y="2293"/>
                  </a:cubicBezTo>
                  <a:lnTo>
                    <a:pt x="26989" y="2293"/>
                  </a:lnTo>
                  <a:lnTo>
                    <a:pt x="26989" y="4437"/>
                  </a:lnTo>
                  <a:lnTo>
                    <a:pt x="24808" y="4437"/>
                  </a:lnTo>
                  <a:lnTo>
                    <a:pt x="24808" y="2330"/>
                  </a:lnTo>
                  <a:cubicBezTo>
                    <a:pt x="26139" y="2404"/>
                    <a:pt x="25067" y="1073"/>
                    <a:pt x="25325" y="334"/>
                  </a:cubicBezTo>
                  <a:cubicBezTo>
                    <a:pt x="24364" y="629"/>
                    <a:pt x="23366" y="297"/>
                    <a:pt x="22368" y="408"/>
                  </a:cubicBezTo>
                  <a:cubicBezTo>
                    <a:pt x="22442" y="703"/>
                    <a:pt x="22405" y="1036"/>
                    <a:pt x="22294" y="1332"/>
                  </a:cubicBezTo>
                  <a:cubicBezTo>
                    <a:pt x="22220" y="1517"/>
                    <a:pt x="21998" y="1369"/>
                    <a:pt x="21998" y="1702"/>
                  </a:cubicBezTo>
                  <a:cubicBezTo>
                    <a:pt x="21998" y="2330"/>
                    <a:pt x="22774" y="2330"/>
                    <a:pt x="23181" y="2330"/>
                  </a:cubicBezTo>
                  <a:lnTo>
                    <a:pt x="23181" y="4474"/>
                  </a:lnTo>
                  <a:lnTo>
                    <a:pt x="21037" y="4474"/>
                  </a:lnTo>
                  <a:lnTo>
                    <a:pt x="21037" y="2330"/>
                  </a:lnTo>
                  <a:cubicBezTo>
                    <a:pt x="21259" y="2330"/>
                    <a:pt x="21850" y="2441"/>
                    <a:pt x="21887" y="2182"/>
                  </a:cubicBezTo>
                  <a:cubicBezTo>
                    <a:pt x="21961" y="1886"/>
                    <a:pt x="21185" y="1480"/>
                    <a:pt x="20963" y="1369"/>
                  </a:cubicBezTo>
                  <a:cubicBezTo>
                    <a:pt x="21332" y="1073"/>
                    <a:pt x="21961" y="999"/>
                    <a:pt x="21887" y="408"/>
                  </a:cubicBezTo>
                  <a:lnTo>
                    <a:pt x="19558" y="408"/>
                  </a:lnTo>
                  <a:cubicBezTo>
                    <a:pt x="18523" y="408"/>
                    <a:pt x="18634" y="482"/>
                    <a:pt x="18929" y="1369"/>
                  </a:cubicBezTo>
                  <a:cubicBezTo>
                    <a:pt x="18818" y="1591"/>
                    <a:pt x="18523" y="2108"/>
                    <a:pt x="18745" y="2293"/>
                  </a:cubicBezTo>
                  <a:cubicBezTo>
                    <a:pt x="18782" y="2330"/>
                    <a:pt x="19447" y="2293"/>
                    <a:pt x="19447" y="2293"/>
                  </a:cubicBezTo>
                  <a:lnTo>
                    <a:pt x="19447" y="4474"/>
                  </a:lnTo>
                  <a:lnTo>
                    <a:pt x="17266" y="4474"/>
                  </a:lnTo>
                  <a:lnTo>
                    <a:pt x="17266" y="2330"/>
                  </a:lnTo>
                  <a:lnTo>
                    <a:pt x="18116" y="2330"/>
                  </a:lnTo>
                  <a:lnTo>
                    <a:pt x="18116" y="408"/>
                  </a:lnTo>
                  <a:lnTo>
                    <a:pt x="14826" y="408"/>
                  </a:lnTo>
                  <a:cubicBezTo>
                    <a:pt x="14826" y="777"/>
                    <a:pt x="14715" y="1443"/>
                    <a:pt x="15195" y="1591"/>
                  </a:cubicBezTo>
                  <a:cubicBezTo>
                    <a:pt x="14900" y="1739"/>
                    <a:pt x="14789" y="2034"/>
                    <a:pt x="14826" y="2330"/>
                  </a:cubicBezTo>
                  <a:lnTo>
                    <a:pt x="15676" y="2330"/>
                  </a:lnTo>
                  <a:lnTo>
                    <a:pt x="15676" y="4474"/>
                  </a:lnTo>
                  <a:lnTo>
                    <a:pt x="13495" y="4474"/>
                  </a:lnTo>
                  <a:lnTo>
                    <a:pt x="13495" y="2330"/>
                  </a:lnTo>
                  <a:lnTo>
                    <a:pt x="14345" y="2330"/>
                  </a:lnTo>
                  <a:cubicBezTo>
                    <a:pt x="14345" y="1923"/>
                    <a:pt x="14160" y="1591"/>
                    <a:pt x="13827" y="1406"/>
                  </a:cubicBezTo>
                  <a:cubicBezTo>
                    <a:pt x="14049" y="1517"/>
                    <a:pt x="14345" y="555"/>
                    <a:pt x="14345" y="408"/>
                  </a:cubicBezTo>
                  <a:cubicBezTo>
                    <a:pt x="13643" y="408"/>
                    <a:pt x="12940" y="408"/>
                    <a:pt x="12201" y="408"/>
                  </a:cubicBezTo>
                  <a:cubicBezTo>
                    <a:pt x="12016" y="408"/>
                    <a:pt x="11498" y="297"/>
                    <a:pt x="11350" y="408"/>
                  </a:cubicBezTo>
                  <a:cubicBezTo>
                    <a:pt x="11129" y="629"/>
                    <a:pt x="11387" y="740"/>
                    <a:pt x="11350" y="851"/>
                  </a:cubicBezTo>
                  <a:cubicBezTo>
                    <a:pt x="11129" y="1554"/>
                    <a:pt x="10833" y="2293"/>
                    <a:pt x="11905" y="2293"/>
                  </a:cubicBezTo>
                  <a:lnTo>
                    <a:pt x="11905" y="4437"/>
                  </a:lnTo>
                  <a:lnTo>
                    <a:pt x="9724" y="4437"/>
                  </a:lnTo>
                  <a:lnTo>
                    <a:pt x="9724" y="2330"/>
                  </a:lnTo>
                  <a:cubicBezTo>
                    <a:pt x="9724" y="2256"/>
                    <a:pt x="10574" y="2367"/>
                    <a:pt x="10648" y="2293"/>
                  </a:cubicBezTo>
                  <a:cubicBezTo>
                    <a:pt x="10870" y="2071"/>
                    <a:pt x="10537" y="1665"/>
                    <a:pt x="10648" y="1369"/>
                  </a:cubicBezTo>
                  <a:cubicBezTo>
                    <a:pt x="10685" y="1258"/>
                    <a:pt x="10759" y="1184"/>
                    <a:pt x="10796" y="1110"/>
                  </a:cubicBezTo>
                  <a:cubicBezTo>
                    <a:pt x="10981" y="555"/>
                    <a:pt x="10278" y="371"/>
                    <a:pt x="9872" y="334"/>
                  </a:cubicBezTo>
                  <a:cubicBezTo>
                    <a:pt x="9465" y="297"/>
                    <a:pt x="8171" y="112"/>
                    <a:pt x="8023" y="592"/>
                  </a:cubicBezTo>
                  <a:cubicBezTo>
                    <a:pt x="7986" y="666"/>
                    <a:pt x="7986" y="740"/>
                    <a:pt x="7986" y="814"/>
                  </a:cubicBezTo>
                  <a:cubicBezTo>
                    <a:pt x="7912" y="888"/>
                    <a:pt x="7875" y="925"/>
                    <a:pt x="7801" y="999"/>
                  </a:cubicBezTo>
                  <a:cubicBezTo>
                    <a:pt x="7431" y="1295"/>
                    <a:pt x="7210" y="1775"/>
                    <a:pt x="7210" y="2256"/>
                  </a:cubicBezTo>
                  <a:cubicBezTo>
                    <a:pt x="7505" y="2293"/>
                    <a:pt x="7801" y="2293"/>
                    <a:pt x="8097" y="2293"/>
                  </a:cubicBezTo>
                  <a:lnTo>
                    <a:pt x="8097" y="4437"/>
                  </a:lnTo>
                  <a:lnTo>
                    <a:pt x="5916" y="4437"/>
                  </a:lnTo>
                  <a:lnTo>
                    <a:pt x="5916" y="2293"/>
                  </a:lnTo>
                  <a:cubicBezTo>
                    <a:pt x="6877" y="2441"/>
                    <a:pt x="6692" y="1147"/>
                    <a:pt x="6248" y="703"/>
                  </a:cubicBezTo>
                  <a:cubicBezTo>
                    <a:pt x="5620" y="223"/>
                    <a:pt x="4807" y="112"/>
                    <a:pt x="4104" y="371"/>
                  </a:cubicBezTo>
                  <a:cubicBezTo>
                    <a:pt x="3808" y="482"/>
                    <a:pt x="3660" y="851"/>
                    <a:pt x="3882" y="1073"/>
                  </a:cubicBezTo>
                  <a:cubicBezTo>
                    <a:pt x="3919" y="1110"/>
                    <a:pt x="4030" y="1147"/>
                    <a:pt x="4067" y="1221"/>
                  </a:cubicBezTo>
                  <a:cubicBezTo>
                    <a:pt x="4104" y="1295"/>
                    <a:pt x="4030" y="1406"/>
                    <a:pt x="3993" y="1480"/>
                  </a:cubicBezTo>
                  <a:cubicBezTo>
                    <a:pt x="3845" y="1665"/>
                    <a:pt x="3697" y="1886"/>
                    <a:pt x="3587" y="2071"/>
                  </a:cubicBezTo>
                  <a:cubicBezTo>
                    <a:pt x="3808" y="2182"/>
                    <a:pt x="3956" y="2367"/>
                    <a:pt x="4326" y="2293"/>
                  </a:cubicBezTo>
                  <a:lnTo>
                    <a:pt x="4326" y="4437"/>
                  </a:lnTo>
                  <a:lnTo>
                    <a:pt x="2182" y="4437"/>
                  </a:lnTo>
                  <a:lnTo>
                    <a:pt x="2182" y="2330"/>
                  </a:lnTo>
                  <a:lnTo>
                    <a:pt x="2995" y="2330"/>
                  </a:lnTo>
                  <a:lnTo>
                    <a:pt x="2995" y="408"/>
                  </a:lnTo>
                  <a:lnTo>
                    <a:pt x="222" y="408"/>
                  </a:lnTo>
                  <a:lnTo>
                    <a:pt x="222" y="17303"/>
                  </a:lnTo>
                  <a:cubicBezTo>
                    <a:pt x="222" y="17747"/>
                    <a:pt x="0" y="19115"/>
                    <a:pt x="222" y="19484"/>
                  </a:cubicBezTo>
                  <a:cubicBezTo>
                    <a:pt x="925" y="20557"/>
                    <a:pt x="4807" y="19521"/>
                    <a:pt x="5916" y="19189"/>
                  </a:cubicBezTo>
                  <a:cubicBezTo>
                    <a:pt x="6211" y="19078"/>
                    <a:pt x="6507" y="19041"/>
                    <a:pt x="6803" y="19004"/>
                  </a:cubicBezTo>
                  <a:cubicBezTo>
                    <a:pt x="7358" y="19004"/>
                    <a:pt x="7838" y="19411"/>
                    <a:pt x="8319" y="19632"/>
                  </a:cubicBezTo>
                  <a:cubicBezTo>
                    <a:pt x="10278" y="20483"/>
                    <a:pt x="12570" y="19226"/>
                    <a:pt x="14641" y="19706"/>
                  </a:cubicBezTo>
                  <a:cubicBezTo>
                    <a:pt x="15047" y="19780"/>
                    <a:pt x="15454" y="19928"/>
                    <a:pt x="15861" y="20002"/>
                  </a:cubicBezTo>
                  <a:cubicBezTo>
                    <a:pt x="16600" y="20113"/>
                    <a:pt x="17340" y="20076"/>
                    <a:pt x="18079" y="19928"/>
                  </a:cubicBezTo>
                  <a:cubicBezTo>
                    <a:pt x="22442" y="19374"/>
                    <a:pt x="26989" y="20557"/>
                    <a:pt x="31241" y="19669"/>
                  </a:cubicBezTo>
                  <a:cubicBezTo>
                    <a:pt x="31315" y="19411"/>
                    <a:pt x="31241" y="19115"/>
                    <a:pt x="31019" y="18967"/>
                  </a:cubicBezTo>
                  <a:lnTo>
                    <a:pt x="32793" y="19115"/>
                  </a:lnTo>
                  <a:cubicBezTo>
                    <a:pt x="33126" y="19152"/>
                    <a:pt x="33459" y="19226"/>
                    <a:pt x="33792" y="19374"/>
                  </a:cubicBezTo>
                  <a:cubicBezTo>
                    <a:pt x="34013" y="19484"/>
                    <a:pt x="34198" y="19669"/>
                    <a:pt x="34383" y="19817"/>
                  </a:cubicBezTo>
                  <a:cubicBezTo>
                    <a:pt x="34901" y="20187"/>
                    <a:pt x="40372" y="20187"/>
                    <a:pt x="40372" y="20113"/>
                  </a:cubicBezTo>
                  <a:lnTo>
                    <a:pt x="40372" y="408"/>
                  </a:lnTo>
                  <a:cubicBezTo>
                    <a:pt x="39596" y="334"/>
                    <a:pt x="38857" y="334"/>
                    <a:pt x="38080" y="408"/>
                  </a:cubicBezTo>
                  <a:cubicBezTo>
                    <a:pt x="37932" y="408"/>
                    <a:pt x="37747" y="482"/>
                    <a:pt x="37637" y="5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1584;p91">
              <a:extLst>
                <a:ext uri="{FF2B5EF4-FFF2-40B4-BE49-F238E27FC236}">
                  <a16:creationId xmlns:a16="http://schemas.microsoft.com/office/drawing/2014/main" xmlns="" id="{55C1AAF6-989B-D025-FA57-C5F524EF385B}"/>
                </a:ext>
              </a:extLst>
            </p:cNvPr>
            <p:cNvSpPr/>
            <p:nvPr/>
          </p:nvSpPr>
          <p:spPr>
            <a:xfrm rot="11038879">
              <a:off x="4916723" y="2201165"/>
              <a:ext cx="730318" cy="397487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5" name="Google Shape;1582;p91">
            <a:extLst>
              <a:ext uri="{FF2B5EF4-FFF2-40B4-BE49-F238E27FC236}">
                <a16:creationId xmlns:a16="http://schemas.microsoft.com/office/drawing/2014/main" xmlns="" id="{3FAD20B9-C001-8FCC-C211-E6C369B3398E}"/>
              </a:ext>
            </a:extLst>
          </p:cNvPr>
          <p:cNvGrpSpPr/>
          <p:nvPr/>
        </p:nvGrpSpPr>
        <p:grpSpPr>
          <a:xfrm>
            <a:off x="4649317" y="1760503"/>
            <a:ext cx="3012115" cy="3050098"/>
            <a:chOff x="4390600" y="2201234"/>
            <a:chExt cx="2083247" cy="1562203"/>
          </a:xfrm>
        </p:grpSpPr>
        <p:sp>
          <p:nvSpPr>
            <p:cNvPr id="96" name="Google Shape;1583;p91">
              <a:extLst>
                <a:ext uri="{FF2B5EF4-FFF2-40B4-BE49-F238E27FC236}">
                  <a16:creationId xmlns:a16="http://schemas.microsoft.com/office/drawing/2014/main" xmlns="" id="{CAF5D17D-BBEF-BAD4-A302-FC49D4928E09}"/>
                </a:ext>
              </a:extLst>
            </p:cNvPr>
            <p:cNvSpPr/>
            <p:nvPr/>
          </p:nvSpPr>
          <p:spPr>
            <a:xfrm>
              <a:off x="4390600" y="2500775"/>
              <a:ext cx="2083247" cy="1262662"/>
            </a:xfrm>
            <a:custGeom>
              <a:avLst/>
              <a:gdLst/>
              <a:ahLst/>
              <a:cxnLst/>
              <a:rect l="l" t="t" r="r" b="b"/>
              <a:pathLst>
                <a:path w="40373" h="20557" extrusionOk="0">
                  <a:moveTo>
                    <a:pt x="37637" y="592"/>
                  </a:moveTo>
                  <a:cubicBezTo>
                    <a:pt x="37526" y="666"/>
                    <a:pt x="37489" y="777"/>
                    <a:pt x="37452" y="925"/>
                  </a:cubicBezTo>
                  <a:cubicBezTo>
                    <a:pt x="37415" y="1036"/>
                    <a:pt x="37526" y="2293"/>
                    <a:pt x="37452" y="2293"/>
                  </a:cubicBezTo>
                  <a:lnTo>
                    <a:pt x="38302" y="2293"/>
                  </a:lnTo>
                  <a:lnTo>
                    <a:pt x="38302" y="4474"/>
                  </a:lnTo>
                  <a:lnTo>
                    <a:pt x="36121" y="4474"/>
                  </a:lnTo>
                  <a:lnTo>
                    <a:pt x="36121" y="2848"/>
                  </a:lnTo>
                  <a:cubicBezTo>
                    <a:pt x="36121" y="2737"/>
                    <a:pt x="36084" y="2552"/>
                    <a:pt x="36121" y="2441"/>
                  </a:cubicBezTo>
                  <a:cubicBezTo>
                    <a:pt x="36195" y="2330"/>
                    <a:pt x="36454" y="2441"/>
                    <a:pt x="36454" y="2404"/>
                  </a:cubicBezTo>
                  <a:cubicBezTo>
                    <a:pt x="36490" y="2256"/>
                    <a:pt x="36527" y="2293"/>
                    <a:pt x="36527" y="2108"/>
                  </a:cubicBezTo>
                  <a:cubicBezTo>
                    <a:pt x="36564" y="1923"/>
                    <a:pt x="36306" y="1923"/>
                    <a:pt x="36343" y="1665"/>
                  </a:cubicBezTo>
                  <a:cubicBezTo>
                    <a:pt x="36417" y="1517"/>
                    <a:pt x="36490" y="1369"/>
                    <a:pt x="36564" y="1258"/>
                  </a:cubicBezTo>
                  <a:cubicBezTo>
                    <a:pt x="36601" y="1184"/>
                    <a:pt x="36601" y="1110"/>
                    <a:pt x="36601" y="1036"/>
                  </a:cubicBezTo>
                  <a:cubicBezTo>
                    <a:pt x="36601" y="999"/>
                    <a:pt x="36564" y="925"/>
                    <a:pt x="36527" y="888"/>
                  </a:cubicBezTo>
                  <a:cubicBezTo>
                    <a:pt x="36195" y="334"/>
                    <a:pt x="35529" y="297"/>
                    <a:pt x="34938" y="297"/>
                  </a:cubicBezTo>
                  <a:cubicBezTo>
                    <a:pt x="34753" y="297"/>
                    <a:pt x="33089" y="371"/>
                    <a:pt x="33052" y="482"/>
                  </a:cubicBezTo>
                  <a:cubicBezTo>
                    <a:pt x="33015" y="629"/>
                    <a:pt x="33126" y="740"/>
                    <a:pt x="33237" y="814"/>
                  </a:cubicBezTo>
                  <a:cubicBezTo>
                    <a:pt x="33311" y="925"/>
                    <a:pt x="33939" y="2293"/>
                    <a:pt x="33644" y="2293"/>
                  </a:cubicBezTo>
                  <a:lnTo>
                    <a:pt x="34494" y="2293"/>
                  </a:lnTo>
                  <a:lnTo>
                    <a:pt x="34494" y="4437"/>
                  </a:lnTo>
                  <a:lnTo>
                    <a:pt x="32350" y="4437"/>
                  </a:lnTo>
                  <a:lnTo>
                    <a:pt x="32350" y="2330"/>
                  </a:lnTo>
                  <a:cubicBezTo>
                    <a:pt x="32572" y="2330"/>
                    <a:pt x="32941" y="2404"/>
                    <a:pt x="33089" y="2219"/>
                  </a:cubicBezTo>
                  <a:cubicBezTo>
                    <a:pt x="33200" y="1997"/>
                    <a:pt x="32646" y="1221"/>
                    <a:pt x="32498" y="1036"/>
                  </a:cubicBezTo>
                  <a:cubicBezTo>
                    <a:pt x="32017" y="445"/>
                    <a:pt x="32350" y="371"/>
                    <a:pt x="31462" y="408"/>
                  </a:cubicBezTo>
                  <a:cubicBezTo>
                    <a:pt x="30982" y="408"/>
                    <a:pt x="30464" y="371"/>
                    <a:pt x="29984" y="408"/>
                  </a:cubicBezTo>
                  <a:cubicBezTo>
                    <a:pt x="30095" y="629"/>
                    <a:pt x="30390" y="1036"/>
                    <a:pt x="30132" y="1258"/>
                  </a:cubicBezTo>
                  <a:cubicBezTo>
                    <a:pt x="30095" y="1295"/>
                    <a:pt x="30058" y="1332"/>
                    <a:pt x="29984" y="1369"/>
                  </a:cubicBezTo>
                  <a:cubicBezTo>
                    <a:pt x="29873" y="1517"/>
                    <a:pt x="29910" y="1775"/>
                    <a:pt x="29762" y="1812"/>
                  </a:cubicBezTo>
                  <a:cubicBezTo>
                    <a:pt x="29947" y="1739"/>
                    <a:pt x="30095" y="2034"/>
                    <a:pt x="30205" y="2108"/>
                  </a:cubicBezTo>
                  <a:cubicBezTo>
                    <a:pt x="30427" y="2219"/>
                    <a:pt x="30390" y="2293"/>
                    <a:pt x="30723" y="2293"/>
                  </a:cubicBezTo>
                  <a:lnTo>
                    <a:pt x="30723" y="4437"/>
                  </a:lnTo>
                  <a:lnTo>
                    <a:pt x="28579" y="4437"/>
                  </a:lnTo>
                  <a:lnTo>
                    <a:pt x="28579" y="2293"/>
                  </a:lnTo>
                  <a:cubicBezTo>
                    <a:pt x="28875" y="2219"/>
                    <a:pt x="28875" y="1923"/>
                    <a:pt x="28985" y="1628"/>
                  </a:cubicBezTo>
                  <a:cubicBezTo>
                    <a:pt x="28357" y="1849"/>
                    <a:pt x="28985" y="1036"/>
                    <a:pt x="29022" y="999"/>
                  </a:cubicBezTo>
                  <a:cubicBezTo>
                    <a:pt x="29207" y="740"/>
                    <a:pt x="29466" y="777"/>
                    <a:pt x="29429" y="371"/>
                  </a:cubicBezTo>
                  <a:cubicBezTo>
                    <a:pt x="28579" y="371"/>
                    <a:pt x="26878" y="1"/>
                    <a:pt x="26508" y="851"/>
                  </a:cubicBezTo>
                  <a:cubicBezTo>
                    <a:pt x="26508" y="888"/>
                    <a:pt x="26508" y="888"/>
                    <a:pt x="26508" y="888"/>
                  </a:cubicBezTo>
                  <a:cubicBezTo>
                    <a:pt x="26287" y="1332"/>
                    <a:pt x="26139" y="1812"/>
                    <a:pt x="26139" y="2293"/>
                  </a:cubicBezTo>
                  <a:lnTo>
                    <a:pt x="26989" y="2293"/>
                  </a:lnTo>
                  <a:lnTo>
                    <a:pt x="26989" y="4437"/>
                  </a:lnTo>
                  <a:lnTo>
                    <a:pt x="24808" y="4437"/>
                  </a:lnTo>
                  <a:lnTo>
                    <a:pt x="24808" y="2330"/>
                  </a:lnTo>
                  <a:cubicBezTo>
                    <a:pt x="26139" y="2404"/>
                    <a:pt x="25067" y="1073"/>
                    <a:pt x="25325" y="334"/>
                  </a:cubicBezTo>
                  <a:cubicBezTo>
                    <a:pt x="24364" y="629"/>
                    <a:pt x="23366" y="297"/>
                    <a:pt x="22368" y="408"/>
                  </a:cubicBezTo>
                  <a:cubicBezTo>
                    <a:pt x="22442" y="703"/>
                    <a:pt x="22405" y="1036"/>
                    <a:pt x="22294" y="1332"/>
                  </a:cubicBezTo>
                  <a:cubicBezTo>
                    <a:pt x="22220" y="1517"/>
                    <a:pt x="21998" y="1369"/>
                    <a:pt x="21998" y="1702"/>
                  </a:cubicBezTo>
                  <a:cubicBezTo>
                    <a:pt x="21998" y="2330"/>
                    <a:pt x="22774" y="2330"/>
                    <a:pt x="23181" y="2330"/>
                  </a:cubicBezTo>
                  <a:lnTo>
                    <a:pt x="23181" y="4474"/>
                  </a:lnTo>
                  <a:lnTo>
                    <a:pt x="21037" y="4474"/>
                  </a:lnTo>
                  <a:lnTo>
                    <a:pt x="21037" y="2330"/>
                  </a:lnTo>
                  <a:cubicBezTo>
                    <a:pt x="21259" y="2330"/>
                    <a:pt x="21850" y="2441"/>
                    <a:pt x="21887" y="2182"/>
                  </a:cubicBezTo>
                  <a:cubicBezTo>
                    <a:pt x="21961" y="1886"/>
                    <a:pt x="21185" y="1480"/>
                    <a:pt x="20963" y="1369"/>
                  </a:cubicBezTo>
                  <a:cubicBezTo>
                    <a:pt x="21332" y="1073"/>
                    <a:pt x="21961" y="999"/>
                    <a:pt x="21887" y="408"/>
                  </a:cubicBezTo>
                  <a:lnTo>
                    <a:pt x="19558" y="408"/>
                  </a:lnTo>
                  <a:cubicBezTo>
                    <a:pt x="18523" y="408"/>
                    <a:pt x="18634" y="482"/>
                    <a:pt x="18929" y="1369"/>
                  </a:cubicBezTo>
                  <a:cubicBezTo>
                    <a:pt x="18818" y="1591"/>
                    <a:pt x="18523" y="2108"/>
                    <a:pt x="18745" y="2293"/>
                  </a:cubicBezTo>
                  <a:cubicBezTo>
                    <a:pt x="18782" y="2330"/>
                    <a:pt x="19447" y="2293"/>
                    <a:pt x="19447" y="2293"/>
                  </a:cubicBezTo>
                  <a:lnTo>
                    <a:pt x="19447" y="4474"/>
                  </a:lnTo>
                  <a:lnTo>
                    <a:pt x="17266" y="4474"/>
                  </a:lnTo>
                  <a:lnTo>
                    <a:pt x="17266" y="2330"/>
                  </a:lnTo>
                  <a:lnTo>
                    <a:pt x="18116" y="2330"/>
                  </a:lnTo>
                  <a:lnTo>
                    <a:pt x="18116" y="408"/>
                  </a:lnTo>
                  <a:lnTo>
                    <a:pt x="14826" y="408"/>
                  </a:lnTo>
                  <a:cubicBezTo>
                    <a:pt x="14826" y="777"/>
                    <a:pt x="14715" y="1443"/>
                    <a:pt x="15195" y="1591"/>
                  </a:cubicBezTo>
                  <a:cubicBezTo>
                    <a:pt x="14900" y="1739"/>
                    <a:pt x="14789" y="2034"/>
                    <a:pt x="14826" y="2330"/>
                  </a:cubicBezTo>
                  <a:lnTo>
                    <a:pt x="15676" y="2330"/>
                  </a:lnTo>
                  <a:lnTo>
                    <a:pt x="15676" y="4474"/>
                  </a:lnTo>
                  <a:lnTo>
                    <a:pt x="13495" y="4474"/>
                  </a:lnTo>
                  <a:lnTo>
                    <a:pt x="13495" y="2330"/>
                  </a:lnTo>
                  <a:lnTo>
                    <a:pt x="14345" y="2330"/>
                  </a:lnTo>
                  <a:cubicBezTo>
                    <a:pt x="14345" y="1923"/>
                    <a:pt x="14160" y="1591"/>
                    <a:pt x="13827" y="1406"/>
                  </a:cubicBezTo>
                  <a:cubicBezTo>
                    <a:pt x="14049" y="1517"/>
                    <a:pt x="14345" y="555"/>
                    <a:pt x="14345" y="408"/>
                  </a:cubicBezTo>
                  <a:cubicBezTo>
                    <a:pt x="13643" y="408"/>
                    <a:pt x="12940" y="408"/>
                    <a:pt x="12201" y="408"/>
                  </a:cubicBezTo>
                  <a:cubicBezTo>
                    <a:pt x="12016" y="408"/>
                    <a:pt x="11498" y="297"/>
                    <a:pt x="11350" y="408"/>
                  </a:cubicBezTo>
                  <a:cubicBezTo>
                    <a:pt x="11129" y="629"/>
                    <a:pt x="11387" y="740"/>
                    <a:pt x="11350" y="851"/>
                  </a:cubicBezTo>
                  <a:cubicBezTo>
                    <a:pt x="11129" y="1554"/>
                    <a:pt x="10833" y="2293"/>
                    <a:pt x="11905" y="2293"/>
                  </a:cubicBezTo>
                  <a:lnTo>
                    <a:pt x="11905" y="4437"/>
                  </a:lnTo>
                  <a:lnTo>
                    <a:pt x="9724" y="4437"/>
                  </a:lnTo>
                  <a:lnTo>
                    <a:pt x="9724" y="2330"/>
                  </a:lnTo>
                  <a:cubicBezTo>
                    <a:pt x="9724" y="2256"/>
                    <a:pt x="10574" y="2367"/>
                    <a:pt x="10648" y="2293"/>
                  </a:cubicBezTo>
                  <a:cubicBezTo>
                    <a:pt x="10870" y="2071"/>
                    <a:pt x="10537" y="1665"/>
                    <a:pt x="10648" y="1369"/>
                  </a:cubicBezTo>
                  <a:cubicBezTo>
                    <a:pt x="10685" y="1258"/>
                    <a:pt x="10759" y="1184"/>
                    <a:pt x="10796" y="1110"/>
                  </a:cubicBezTo>
                  <a:cubicBezTo>
                    <a:pt x="10981" y="555"/>
                    <a:pt x="10278" y="371"/>
                    <a:pt x="9872" y="334"/>
                  </a:cubicBezTo>
                  <a:cubicBezTo>
                    <a:pt x="9465" y="297"/>
                    <a:pt x="8171" y="112"/>
                    <a:pt x="8023" y="592"/>
                  </a:cubicBezTo>
                  <a:cubicBezTo>
                    <a:pt x="7986" y="666"/>
                    <a:pt x="7986" y="740"/>
                    <a:pt x="7986" y="814"/>
                  </a:cubicBezTo>
                  <a:cubicBezTo>
                    <a:pt x="7912" y="888"/>
                    <a:pt x="7875" y="925"/>
                    <a:pt x="7801" y="999"/>
                  </a:cubicBezTo>
                  <a:cubicBezTo>
                    <a:pt x="7431" y="1295"/>
                    <a:pt x="7210" y="1775"/>
                    <a:pt x="7210" y="2256"/>
                  </a:cubicBezTo>
                  <a:cubicBezTo>
                    <a:pt x="7505" y="2293"/>
                    <a:pt x="7801" y="2293"/>
                    <a:pt x="8097" y="2293"/>
                  </a:cubicBezTo>
                  <a:lnTo>
                    <a:pt x="8097" y="4437"/>
                  </a:lnTo>
                  <a:lnTo>
                    <a:pt x="5916" y="4437"/>
                  </a:lnTo>
                  <a:lnTo>
                    <a:pt x="5916" y="2293"/>
                  </a:lnTo>
                  <a:cubicBezTo>
                    <a:pt x="6877" y="2441"/>
                    <a:pt x="6692" y="1147"/>
                    <a:pt x="6248" y="703"/>
                  </a:cubicBezTo>
                  <a:cubicBezTo>
                    <a:pt x="5620" y="223"/>
                    <a:pt x="4807" y="112"/>
                    <a:pt x="4104" y="371"/>
                  </a:cubicBezTo>
                  <a:cubicBezTo>
                    <a:pt x="3808" y="482"/>
                    <a:pt x="3660" y="851"/>
                    <a:pt x="3882" y="1073"/>
                  </a:cubicBezTo>
                  <a:cubicBezTo>
                    <a:pt x="3919" y="1110"/>
                    <a:pt x="4030" y="1147"/>
                    <a:pt x="4067" y="1221"/>
                  </a:cubicBezTo>
                  <a:cubicBezTo>
                    <a:pt x="4104" y="1295"/>
                    <a:pt x="4030" y="1406"/>
                    <a:pt x="3993" y="1480"/>
                  </a:cubicBezTo>
                  <a:cubicBezTo>
                    <a:pt x="3845" y="1665"/>
                    <a:pt x="3697" y="1886"/>
                    <a:pt x="3587" y="2071"/>
                  </a:cubicBezTo>
                  <a:cubicBezTo>
                    <a:pt x="3808" y="2182"/>
                    <a:pt x="3956" y="2367"/>
                    <a:pt x="4326" y="2293"/>
                  </a:cubicBezTo>
                  <a:lnTo>
                    <a:pt x="4326" y="4437"/>
                  </a:lnTo>
                  <a:lnTo>
                    <a:pt x="2182" y="4437"/>
                  </a:lnTo>
                  <a:lnTo>
                    <a:pt x="2182" y="2330"/>
                  </a:lnTo>
                  <a:lnTo>
                    <a:pt x="2995" y="2330"/>
                  </a:lnTo>
                  <a:lnTo>
                    <a:pt x="2995" y="408"/>
                  </a:lnTo>
                  <a:lnTo>
                    <a:pt x="222" y="408"/>
                  </a:lnTo>
                  <a:lnTo>
                    <a:pt x="222" y="17303"/>
                  </a:lnTo>
                  <a:cubicBezTo>
                    <a:pt x="222" y="17747"/>
                    <a:pt x="0" y="19115"/>
                    <a:pt x="222" y="19484"/>
                  </a:cubicBezTo>
                  <a:cubicBezTo>
                    <a:pt x="925" y="20557"/>
                    <a:pt x="4807" y="19521"/>
                    <a:pt x="5916" y="19189"/>
                  </a:cubicBezTo>
                  <a:cubicBezTo>
                    <a:pt x="6211" y="19078"/>
                    <a:pt x="6507" y="19041"/>
                    <a:pt x="6803" y="19004"/>
                  </a:cubicBezTo>
                  <a:cubicBezTo>
                    <a:pt x="7358" y="19004"/>
                    <a:pt x="7838" y="19411"/>
                    <a:pt x="8319" y="19632"/>
                  </a:cubicBezTo>
                  <a:cubicBezTo>
                    <a:pt x="10278" y="20483"/>
                    <a:pt x="12570" y="19226"/>
                    <a:pt x="14641" y="19706"/>
                  </a:cubicBezTo>
                  <a:cubicBezTo>
                    <a:pt x="15047" y="19780"/>
                    <a:pt x="15454" y="19928"/>
                    <a:pt x="15861" y="20002"/>
                  </a:cubicBezTo>
                  <a:cubicBezTo>
                    <a:pt x="16600" y="20113"/>
                    <a:pt x="17340" y="20076"/>
                    <a:pt x="18079" y="19928"/>
                  </a:cubicBezTo>
                  <a:cubicBezTo>
                    <a:pt x="22442" y="19374"/>
                    <a:pt x="26989" y="20557"/>
                    <a:pt x="31241" y="19669"/>
                  </a:cubicBezTo>
                  <a:cubicBezTo>
                    <a:pt x="31315" y="19411"/>
                    <a:pt x="31241" y="19115"/>
                    <a:pt x="31019" y="18967"/>
                  </a:cubicBezTo>
                  <a:lnTo>
                    <a:pt x="32793" y="19115"/>
                  </a:lnTo>
                  <a:cubicBezTo>
                    <a:pt x="33126" y="19152"/>
                    <a:pt x="33459" y="19226"/>
                    <a:pt x="33792" y="19374"/>
                  </a:cubicBezTo>
                  <a:cubicBezTo>
                    <a:pt x="34013" y="19484"/>
                    <a:pt x="34198" y="19669"/>
                    <a:pt x="34383" y="19817"/>
                  </a:cubicBezTo>
                  <a:cubicBezTo>
                    <a:pt x="34901" y="20187"/>
                    <a:pt x="40372" y="20187"/>
                    <a:pt x="40372" y="20113"/>
                  </a:cubicBezTo>
                  <a:lnTo>
                    <a:pt x="40372" y="408"/>
                  </a:lnTo>
                  <a:cubicBezTo>
                    <a:pt x="39596" y="334"/>
                    <a:pt x="38857" y="334"/>
                    <a:pt x="38080" y="408"/>
                  </a:cubicBezTo>
                  <a:cubicBezTo>
                    <a:pt x="37932" y="408"/>
                    <a:pt x="37747" y="482"/>
                    <a:pt x="37637" y="5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97" name="Google Shape;1584;p91">
              <a:extLst>
                <a:ext uri="{FF2B5EF4-FFF2-40B4-BE49-F238E27FC236}">
                  <a16:creationId xmlns:a16="http://schemas.microsoft.com/office/drawing/2014/main" xmlns="" id="{D873B77B-F2F3-0090-D0FA-E9E9E15AABB6}"/>
                </a:ext>
              </a:extLst>
            </p:cNvPr>
            <p:cNvSpPr/>
            <p:nvPr/>
          </p:nvSpPr>
          <p:spPr>
            <a:xfrm rot="11038879">
              <a:off x="4916023" y="2201234"/>
              <a:ext cx="735079" cy="404961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DEE6293-1337-E995-041B-62649C0D8EAA}"/>
              </a:ext>
            </a:extLst>
          </p:cNvPr>
          <p:cNvSpPr txBox="1"/>
          <p:nvPr/>
        </p:nvSpPr>
        <p:spPr>
          <a:xfrm>
            <a:off x="457200" y="2863462"/>
            <a:ext cx="148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1" i="0" u="none" strike="noStrike" kern="0" cap="none" spc="300" normalizeH="0" baseline="0" noProof="0" dirty="0" err="1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Animisme</a:t>
            </a:r>
            <a:endParaRPr kumimoji="0" lang="en-ID" b="1" i="0" u="none" strike="noStrike" kern="0" cap="none" spc="30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A1F5EA97-1470-BAD8-9AEF-398A33E5F4E0}"/>
              </a:ext>
            </a:extLst>
          </p:cNvPr>
          <p:cNvSpPr txBox="1"/>
          <p:nvPr/>
        </p:nvSpPr>
        <p:spPr>
          <a:xfrm>
            <a:off x="2499388" y="2863462"/>
            <a:ext cx="1870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b="1" kern="0" spc="300" dirty="0">
                <a:solidFill>
                  <a:srgbClr val="604023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</a:t>
            </a:r>
            <a:r>
              <a:rPr kumimoji="0" lang="en-US" b="1" i="0" u="none" strike="noStrike" kern="0" cap="none" spc="300" normalizeH="0" baseline="0" noProof="0" dirty="0" err="1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inamisme</a:t>
            </a:r>
            <a:endParaRPr kumimoji="0" lang="en-ID" b="1" i="0" u="none" strike="noStrike" kern="0" cap="none" spc="30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030" name="Picture 6" descr="X9beautiful happy vesak day buddha jayanti traditional card background Free Vector">
            <a:extLst>
              <a:ext uri="{FF2B5EF4-FFF2-40B4-BE49-F238E27FC236}">
                <a16:creationId xmlns:a16="http://schemas.microsoft.com/office/drawing/2014/main" xmlns="" id="{5753C82B-A632-EFCE-9FD7-4945FBF6BF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89776" l="6550" r="93770">
                        <a14:foregroundMark x1="92736" y1="41137" x2="93770" y2="40575"/>
                        <a14:foregroundMark x1="86422" y1="44569" x2="88694" y2="43334"/>
                        <a14:backgroundMark x1="31310" y1="31470" x2="31150" y2="44569"/>
                        <a14:backgroundMark x1="31150" y1="44569" x2="31150" y2="44569"/>
                        <a14:backgroundMark x1="71246" y1="32907" x2="77796" y2="42652"/>
                        <a14:backgroundMark x1="41374" y1="49681" x2="41054" y2="51118"/>
                        <a14:backgroundMark x1="12780" y1="69489" x2="12300" y2="71406"/>
                        <a14:backgroundMark x1="15016" y1="65655" x2="6230" y2="73323"/>
                        <a14:backgroundMark x1="6230" y1="73323" x2="8786" y2="76198"/>
                        <a14:backgroundMark x1="25240" y1="57827" x2="20607" y2="68211"/>
                        <a14:backgroundMark x1="76358" y1="45208" x2="73642" y2="60543"/>
                        <a14:backgroundMark x1="89457" y1="43291" x2="92013" y2="42492"/>
                        <a14:backgroundMark x1="88498" y1="43770" x2="89936" y2="42652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40" t="8711" r="18253" b="16460"/>
          <a:stretch/>
        </p:blipFill>
        <p:spPr bwMode="auto">
          <a:xfrm>
            <a:off x="6919598" y="4374"/>
            <a:ext cx="2002290" cy="234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E65CD59-1160-E94E-7477-86E71B9212D7}"/>
              </a:ext>
            </a:extLst>
          </p:cNvPr>
          <p:cNvSpPr txBox="1"/>
          <p:nvPr/>
        </p:nvSpPr>
        <p:spPr>
          <a:xfrm>
            <a:off x="393628" y="3121449"/>
            <a:ext cx="21057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Mempercayai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setiap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benda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di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bumi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pada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kawasan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tertentu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mempunyai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roh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atau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jiwa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yang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harus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dihormati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seperti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goa,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pohon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dan batu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besar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kumimoji="0" lang="en-ID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732C827A-6508-DED0-151B-B9A365FE2ADD}"/>
              </a:ext>
            </a:extLst>
          </p:cNvPr>
          <p:cNvSpPr txBox="1"/>
          <p:nvPr/>
        </p:nvSpPr>
        <p:spPr>
          <a:xfrm>
            <a:off x="2522116" y="3187794"/>
            <a:ext cx="22133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Keyakinan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terhadap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kekuatan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yang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berada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dalam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suatu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benda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dan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mampu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memberi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manfaat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dan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marabahaya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seperti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keris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batu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akik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kumimoji="0" lang="en-ID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24DD9A52-71B4-00DF-8288-152147E049F3}"/>
              </a:ext>
            </a:extLst>
          </p:cNvPr>
          <p:cNvSpPr txBox="1"/>
          <p:nvPr/>
        </p:nvSpPr>
        <p:spPr>
          <a:xfrm>
            <a:off x="4683460" y="2802031"/>
            <a:ext cx="2939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300" normalizeH="0" baseline="0" noProof="0" dirty="0" err="1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Periode</a:t>
            </a:r>
            <a:r>
              <a:rPr kumimoji="0" lang="en-US" sz="2000" b="1" i="0" u="none" strike="noStrike" kern="0" cap="none" spc="30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300" normalizeH="0" baseline="0" noProof="0" dirty="0" err="1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hindu-budha</a:t>
            </a:r>
            <a:endParaRPr kumimoji="0" lang="en-ID" sz="2000" b="1" i="0" u="none" strike="noStrike" kern="0" cap="none" spc="30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95687BAE-7579-00BE-01B0-A44D07C01B8A}"/>
              </a:ext>
            </a:extLst>
          </p:cNvPr>
          <p:cNvSpPr txBox="1"/>
          <p:nvPr/>
        </p:nvSpPr>
        <p:spPr>
          <a:xfrm>
            <a:off x="4697314" y="3467549"/>
            <a:ext cx="27390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Periode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diperkirakan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hadir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sekitar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abad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ke-3 M 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Kebudayaan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hindu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lekat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dengan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kasta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dan Buddha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menekankan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pada moral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untuk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menuju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Nirwana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or Richard" panose="02080502050505020702" pitchFamily="18" charset="0"/>
                <a:cs typeface="Arial"/>
                <a:sym typeface="Arial"/>
              </a:rPr>
              <a:t>.</a:t>
            </a:r>
            <a:endParaRPr kumimoji="0" lang="en-ID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or Richard" panose="02080502050505020702" pitchFamily="18" charset="0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4232F88-6E45-84EE-46F0-93DBCCD030D5}"/>
              </a:ext>
            </a:extLst>
          </p:cNvPr>
          <p:cNvSpPr txBox="1"/>
          <p:nvPr/>
        </p:nvSpPr>
        <p:spPr>
          <a:xfrm>
            <a:off x="0" y="2776451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D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60948651-48D9-7577-DF05-16278FB3A4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7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4000">
              <a:schemeClr val="accent3"/>
            </a:gs>
            <a:gs pos="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7800000" scaled="0"/>
        </a:gradFill>
        <a:effectLst/>
      </p:bgPr>
    </p:bg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Picture 198">
            <a:extLst>
              <a:ext uri="{FF2B5EF4-FFF2-40B4-BE49-F238E27FC236}">
                <a16:creationId xmlns:a16="http://schemas.microsoft.com/office/drawing/2014/main" xmlns="" id="{585D86CE-5D8C-14C5-2776-F76E327E3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9143244" cy="5143500"/>
          </a:xfrm>
          <a:prstGeom prst="rect">
            <a:avLst/>
          </a:prstGeom>
        </p:spPr>
      </p:pic>
      <p:sp>
        <p:nvSpPr>
          <p:cNvPr id="548" name="Google Shape;548;p56"/>
          <p:cNvSpPr/>
          <p:nvPr/>
        </p:nvSpPr>
        <p:spPr>
          <a:xfrm rot="-144563">
            <a:off x="1052908" y="2540268"/>
            <a:ext cx="768824" cy="480127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0" name="Google Shape;550;p56"/>
          <p:cNvSpPr/>
          <p:nvPr/>
        </p:nvSpPr>
        <p:spPr>
          <a:xfrm>
            <a:off x="3077540" y="3131572"/>
            <a:ext cx="2874198" cy="984818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1" name="Google Shape;551;p56"/>
          <p:cNvSpPr/>
          <p:nvPr/>
        </p:nvSpPr>
        <p:spPr>
          <a:xfrm>
            <a:off x="3020820" y="1184711"/>
            <a:ext cx="2874198" cy="1047394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53" name="Google Shape;553;p56"/>
          <p:cNvSpPr/>
          <p:nvPr/>
        </p:nvSpPr>
        <p:spPr>
          <a:xfrm>
            <a:off x="98119" y="1193156"/>
            <a:ext cx="2742220" cy="1039238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3" name="Google Shape;563;p56"/>
          <p:cNvSpPr txBox="1"/>
          <p:nvPr/>
        </p:nvSpPr>
        <p:spPr>
          <a:xfrm>
            <a:off x="372410" y="2223504"/>
            <a:ext cx="2455581" cy="2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Abad ke-7 M</a:t>
            </a:r>
            <a:endParaRPr kumimoji="0" sz="2000" b="1" i="0" u="none" strike="noStrike" kern="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630" name="Google Shape;630;p56"/>
          <p:cNvSpPr/>
          <p:nvPr/>
        </p:nvSpPr>
        <p:spPr>
          <a:xfrm>
            <a:off x="4935313" y="-1941848"/>
            <a:ext cx="3752463" cy="3005013"/>
          </a:xfrm>
          <a:custGeom>
            <a:avLst/>
            <a:gdLst/>
            <a:ahLst/>
            <a:cxnLst/>
            <a:rect l="l" t="t" r="r" b="b"/>
            <a:pathLst>
              <a:path w="22692" h="18172" fill="none" extrusionOk="0">
                <a:moveTo>
                  <a:pt x="21283" y="5503"/>
                </a:moveTo>
                <a:cubicBezTo>
                  <a:pt x="22692" y="9425"/>
                  <a:pt x="19395" y="14210"/>
                  <a:pt x="13918" y="16191"/>
                </a:cubicBezTo>
                <a:cubicBezTo>
                  <a:pt x="8428" y="18172"/>
                  <a:pt x="2832" y="16590"/>
                  <a:pt x="1423" y="12668"/>
                </a:cubicBezTo>
                <a:cubicBezTo>
                  <a:pt x="0" y="8747"/>
                  <a:pt x="3297" y="3961"/>
                  <a:pt x="8787" y="1981"/>
                </a:cubicBezTo>
                <a:cubicBezTo>
                  <a:pt x="14264" y="0"/>
                  <a:pt x="19860" y="1582"/>
                  <a:pt x="21283" y="5503"/>
                </a:cubicBez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1329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547;p56">
            <a:extLst>
              <a:ext uri="{FF2B5EF4-FFF2-40B4-BE49-F238E27FC236}">
                <a16:creationId xmlns:a16="http://schemas.microsoft.com/office/drawing/2014/main" xmlns="" id="{554261DD-BAB9-D548-7965-02C24F3C9981}"/>
              </a:ext>
            </a:extLst>
          </p:cNvPr>
          <p:cNvSpPr/>
          <p:nvPr/>
        </p:nvSpPr>
        <p:spPr>
          <a:xfrm rot="10800000">
            <a:off x="4096424" y="2554063"/>
            <a:ext cx="658175" cy="457794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567" name="Google Shape;567;p56"/>
          <p:cNvGrpSpPr/>
          <p:nvPr/>
        </p:nvGrpSpPr>
        <p:grpSpPr>
          <a:xfrm>
            <a:off x="4290717" y="2553130"/>
            <a:ext cx="321344" cy="499067"/>
            <a:chOff x="6808152" y="2069478"/>
            <a:chExt cx="267720" cy="415785"/>
          </a:xfrm>
        </p:grpSpPr>
        <p:sp>
          <p:nvSpPr>
            <p:cNvPr id="568" name="Google Shape;568;p56"/>
            <p:cNvSpPr/>
            <p:nvPr/>
          </p:nvSpPr>
          <p:spPr>
            <a:xfrm>
              <a:off x="6879715" y="2069478"/>
              <a:ext cx="124554" cy="317747"/>
            </a:xfrm>
            <a:custGeom>
              <a:avLst/>
              <a:gdLst/>
              <a:ahLst/>
              <a:cxnLst/>
              <a:rect l="l" t="t" r="r" b="b"/>
              <a:pathLst>
                <a:path w="3025" h="7717" extrusionOk="0">
                  <a:moveTo>
                    <a:pt x="1501" y="0"/>
                  </a:moveTo>
                  <a:lnTo>
                    <a:pt x="620" y="881"/>
                  </a:lnTo>
                  <a:lnTo>
                    <a:pt x="1" y="7716"/>
                  </a:lnTo>
                  <a:lnTo>
                    <a:pt x="3025" y="7716"/>
                  </a:lnTo>
                  <a:lnTo>
                    <a:pt x="2406" y="881"/>
                  </a:lnTo>
                  <a:lnTo>
                    <a:pt x="15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56"/>
            <p:cNvSpPr/>
            <p:nvPr/>
          </p:nvSpPr>
          <p:spPr>
            <a:xfrm>
              <a:off x="6856204" y="2289106"/>
              <a:ext cx="49039" cy="86344"/>
            </a:xfrm>
            <a:custGeom>
              <a:avLst/>
              <a:gdLst/>
              <a:ahLst/>
              <a:cxnLst/>
              <a:rect l="l" t="t" r="r" b="b"/>
              <a:pathLst>
                <a:path w="1191" h="2097" extrusionOk="0">
                  <a:moveTo>
                    <a:pt x="0" y="1"/>
                  </a:moveTo>
                  <a:lnTo>
                    <a:pt x="0" y="596"/>
                  </a:lnTo>
                  <a:cubicBezTo>
                    <a:pt x="333" y="596"/>
                    <a:pt x="595" y="882"/>
                    <a:pt x="595" y="1191"/>
                  </a:cubicBezTo>
                  <a:lnTo>
                    <a:pt x="595" y="2096"/>
                  </a:lnTo>
                  <a:lnTo>
                    <a:pt x="1191" y="2096"/>
                  </a:lnTo>
                  <a:lnTo>
                    <a:pt x="1191" y="1191"/>
                  </a:lnTo>
                  <a:cubicBezTo>
                    <a:pt x="1191" y="548"/>
                    <a:pt x="667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56"/>
            <p:cNvSpPr/>
            <p:nvPr/>
          </p:nvSpPr>
          <p:spPr>
            <a:xfrm>
              <a:off x="6941477" y="2069478"/>
              <a:ext cx="62792" cy="318694"/>
            </a:xfrm>
            <a:custGeom>
              <a:avLst/>
              <a:gdLst/>
              <a:ahLst/>
              <a:cxnLst/>
              <a:rect l="l" t="t" r="r" b="b"/>
              <a:pathLst>
                <a:path w="1525" h="7740" extrusionOk="0">
                  <a:moveTo>
                    <a:pt x="1" y="0"/>
                  </a:moveTo>
                  <a:lnTo>
                    <a:pt x="1" y="7740"/>
                  </a:lnTo>
                  <a:lnTo>
                    <a:pt x="1525" y="7716"/>
                  </a:lnTo>
                  <a:lnTo>
                    <a:pt x="882" y="88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56"/>
            <p:cNvSpPr/>
            <p:nvPr/>
          </p:nvSpPr>
          <p:spPr>
            <a:xfrm>
              <a:off x="6977793" y="2289106"/>
              <a:ext cx="49039" cy="86344"/>
            </a:xfrm>
            <a:custGeom>
              <a:avLst/>
              <a:gdLst/>
              <a:ahLst/>
              <a:cxnLst/>
              <a:rect l="l" t="t" r="r" b="b"/>
              <a:pathLst>
                <a:path w="1191" h="2097" extrusionOk="0">
                  <a:moveTo>
                    <a:pt x="1191" y="1"/>
                  </a:moveTo>
                  <a:cubicBezTo>
                    <a:pt x="548" y="1"/>
                    <a:pt x="0" y="548"/>
                    <a:pt x="0" y="1191"/>
                  </a:cubicBezTo>
                  <a:lnTo>
                    <a:pt x="0" y="2096"/>
                  </a:lnTo>
                  <a:lnTo>
                    <a:pt x="595" y="2096"/>
                  </a:lnTo>
                  <a:lnTo>
                    <a:pt x="595" y="1191"/>
                  </a:lnTo>
                  <a:cubicBezTo>
                    <a:pt x="595" y="882"/>
                    <a:pt x="881" y="596"/>
                    <a:pt x="1191" y="596"/>
                  </a:cubicBezTo>
                  <a:lnTo>
                    <a:pt x="119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56"/>
            <p:cNvSpPr/>
            <p:nvPr/>
          </p:nvSpPr>
          <p:spPr>
            <a:xfrm>
              <a:off x="6929742" y="2265595"/>
              <a:ext cx="24540" cy="109855"/>
            </a:xfrm>
            <a:custGeom>
              <a:avLst/>
              <a:gdLst/>
              <a:ahLst/>
              <a:cxnLst/>
              <a:rect l="l" t="t" r="r" b="b"/>
              <a:pathLst>
                <a:path w="596" h="2668" extrusionOk="0">
                  <a:moveTo>
                    <a:pt x="0" y="0"/>
                  </a:moveTo>
                  <a:lnTo>
                    <a:pt x="0" y="2667"/>
                  </a:lnTo>
                  <a:lnTo>
                    <a:pt x="595" y="2667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56"/>
            <p:cNvSpPr/>
            <p:nvPr/>
          </p:nvSpPr>
          <p:spPr>
            <a:xfrm>
              <a:off x="6941477" y="2265595"/>
              <a:ext cx="12805" cy="109855"/>
            </a:xfrm>
            <a:custGeom>
              <a:avLst/>
              <a:gdLst/>
              <a:ahLst/>
              <a:cxnLst/>
              <a:rect l="l" t="t" r="r" b="b"/>
              <a:pathLst>
                <a:path w="311" h="2668" extrusionOk="0">
                  <a:moveTo>
                    <a:pt x="1" y="0"/>
                  </a:moveTo>
                  <a:lnTo>
                    <a:pt x="1" y="2667"/>
                  </a:lnTo>
                  <a:lnTo>
                    <a:pt x="310" y="2667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56"/>
            <p:cNvSpPr/>
            <p:nvPr/>
          </p:nvSpPr>
          <p:spPr>
            <a:xfrm>
              <a:off x="6829728" y="2363633"/>
              <a:ext cx="225557" cy="121631"/>
            </a:xfrm>
            <a:custGeom>
              <a:avLst/>
              <a:gdLst/>
              <a:ahLst/>
              <a:cxnLst/>
              <a:rect l="l" t="t" r="r" b="b"/>
              <a:pathLst>
                <a:path w="5478" h="2954" extrusionOk="0">
                  <a:moveTo>
                    <a:pt x="738" y="0"/>
                  </a:moveTo>
                  <a:lnTo>
                    <a:pt x="0" y="2953"/>
                  </a:lnTo>
                  <a:lnTo>
                    <a:pt x="2739" y="2358"/>
                  </a:lnTo>
                  <a:lnTo>
                    <a:pt x="5477" y="2953"/>
                  </a:lnTo>
                  <a:lnTo>
                    <a:pt x="47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56"/>
            <p:cNvSpPr/>
            <p:nvPr/>
          </p:nvSpPr>
          <p:spPr>
            <a:xfrm>
              <a:off x="6941477" y="2363633"/>
              <a:ext cx="113808" cy="121631"/>
            </a:xfrm>
            <a:custGeom>
              <a:avLst/>
              <a:gdLst/>
              <a:ahLst/>
              <a:cxnLst/>
              <a:rect l="l" t="t" r="r" b="b"/>
              <a:pathLst>
                <a:path w="2764" h="2954" extrusionOk="0">
                  <a:moveTo>
                    <a:pt x="1" y="0"/>
                  </a:moveTo>
                  <a:lnTo>
                    <a:pt x="1" y="2358"/>
                  </a:lnTo>
                  <a:lnTo>
                    <a:pt x="2763" y="2953"/>
                  </a:lnTo>
                  <a:lnTo>
                    <a:pt x="20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56"/>
            <p:cNvSpPr/>
            <p:nvPr/>
          </p:nvSpPr>
          <p:spPr>
            <a:xfrm>
              <a:off x="6808152" y="2460723"/>
              <a:ext cx="267720" cy="24540"/>
            </a:xfrm>
            <a:custGeom>
              <a:avLst/>
              <a:gdLst/>
              <a:ahLst/>
              <a:cxnLst/>
              <a:rect l="l" t="t" r="r" b="b"/>
              <a:pathLst>
                <a:path w="6502" h="596" extrusionOk="0">
                  <a:moveTo>
                    <a:pt x="0" y="0"/>
                  </a:moveTo>
                  <a:lnTo>
                    <a:pt x="0" y="595"/>
                  </a:lnTo>
                  <a:lnTo>
                    <a:pt x="6501" y="595"/>
                  </a:lnTo>
                  <a:lnTo>
                    <a:pt x="650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7" name="Google Shape;577;p56"/>
            <p:cNvSpPr/>
            <p:nvPr/>
          </p:nvSpPr>
          <p:spPr>
            <a:xfrm>
              <a:off x="6941477" y="2460723"/>
              <a:ext cx="134395" cy="24540"/>
            </a:xfrm>
            <a:custGeom>
              <a:avLst/>
              <a:gdLst/>
              <a:ahLst/>
              <a:cxnLst/>
              <a:rect l="l" t="t" r="r" b="b"/>
              <a:pathLst>
                <a:path w="3264" h="596" extrusionOk="0">
                  <a:moveTo>
                    <a:pt x="1" y="0"/>
                  </a:moveTo>
                  <a:lnTo>
                    <a:pt x="1" y="595"/>
                  </a:lnTo>
                  <a:lnTo>
                    <a:pt x="3263" y="595"/>
                  </a:lnTo>
                  <a:lnTo>
                    <a:pt x="32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8" name="Google Shape;578;p56"/>
            <p:cNvSpPr/>
            <p:nvPr/>
          </p:nvSpPr>
          <p:spPr>
            <a:xfrm>
              <a:off x="6905202" y="2411684"/>
              <a:ext cx="73580" cy="24540"/>
            </a:xfrm>
            <a:custGeom>
              <a:avLst/>
              <a:gdLst/>
              <a:ahLst/>
              <a:cxnLst/>
              <a:rect l="l" t="t" r="r" b="b"/>
              <a:pathLst>
                <a:path w="1787" h="596" extrusionOk="0">
                  <a:moveTo>
                    <a:pt x="1" y="0"/>
                  </a:moveTo>
                  <a:lnTo>
                    <a:pt x="1" y="596"/>
                  </a:lnTo>
                  <a:lnTo>
                    <a:pt x="1787" y="596"/>
                  </a:lnTo>
                  <a:lnTo>
                    <a:pt x="178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56"/>
            <p:cNvSpPr/>
            <p:nvPr/>
          </p:nvSpPr>
          <p:spPr>
            <a:xfrm>
              <a:off x="6941477" y="2411684"/>
              <a:ext cx="37305" cy="24540"/>
            </a:xfrm>
            <a:custGeom>
              <a:avLst/>
              <a:gdLst/>
              <a:ahLst/>
              <a:cxnLst/>
              <a:rect l="l" t="t" r="r" b="b"/>
              <a:pathLst>
                <a:path w="906" h="596" extrusionOk="0">
                  <a:moveTo>
                    <a:pt x="1" y="0"/>
                  </a:moveTo>
                  <a:lnTo>
                    <a:pt x="1" y="596"/>
                  </a:lnTo>
                  <a:lnTo>
                    <a:pt x="906" y="596"/>
                  </a:lnTo>
                  <a:lnTo>
                    <a:pt x="90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47" name="Google Shape;547;p56"/>
          <p:cNvSpPr/>
          <p:nvPr/>
        </p:nvSpPr>
        <p:spPr>
          <a:xfrm rot="10636807">
            <a:off x="7065546" y="2531110"/>
            <a:ext cx="569461" cy="480441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7" name="Google Shape;567;p56">
            <a:extLst>
              <a:ext uri="{FF2B5EF4-FFF2-40B4-BE49-F238E27FC236}">
                <a16:creationId xmlns:a16="http://schemas.microsoft.com/office/drawing/2014/main" xmlns="" id="{E0DAB4A1-B10C-30CD-8D19-292D337EFF93}"/>
              </a:ext>
            </a:extLst>
          </p:cNvPr>
          <p:cNvGrpSpPr/>
          <p:nvPr/>
        </p:nvGrpSpPr>
        <p:grpSpPr>
          <a:xfrm>
            <a:off x="7189604" y="2564813"/>
            <a:ext cx="321344" cy="499067"/>
            <a:chOff x="6808152" y="2069478"/>
            <a:chExt cx="267720" cy="415785"/>
          </a:xfrm>
        </p:grpSpPr>
        <p:sp>
          <p:nvSpPr>
            <p:cNvPr id="138" name="Google Shape;568;p56">
              <a:extLst>
                <a:ext uri="{FF2B5EF4-FFF2-40B4-BE49-F238E27FC236}">
                  <a16:creationId xmlns:a16="http://schemas.microsoft.com/office/drawing/2014/main" xmlns="" id="{81F1604F-86F9-948D-1501-C80CDAE1F07F}"/>
                </a:ext>
              </a:extLst>
            </p:cNvPr>
            <p:cNvSpPr/>
            <p:nvPr/>
          </p:nvSpPr>
          <p:spPr>
            <a:xfrm>
              <a:off x="6879715" y="2069478"/>
              <a:ext cx="124554" cy="317747"/>
            </a:xfrm>
            <a:custGeom>
              <a:avLst/>
              <a:gdLst/>
              <a:ahLst/>
              <a:cxnLst/>
              <a:rect l="l" t="t" r="r" b="b"/>
              <a:pathLst>
                <a:path w="3025" h="7717" extrusionOk="0">
                  <a:moveTo>
                    <a:pt x="1501" y="0"/>
                  </a:moveTo>
                  <a:lnTo>
                    <a:pt x="620" y="881"/>
                  </a:lnTo>
                  <a:lnTo>
                    <a:pt x="1" y="7716"/>
                  </a:lnTo>
                  <a:lnTo>
                    <a:pt x="3025" y="7716"/>
                  </a:lnTo>
                  <a:lnTo>
                    <a:pt x="2406" y="881"/>
                  </a:lnTo>
                  <a:lnTo>
                    <a:pt x="15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569;p56">
              <a:extLst>
                <a:ext uri="{FF2B5EF4-FFF2-40B4-BE49-F238E27FC236}">
                  <a16:creationId xmlns:a16="http://schemas.microsoft.com/office/drawing/2014/main" xmlns="" id="{C54D4069-2F71-18E2-C6E1-A9902CD9736C}"/>
                </a:ext>
              </a:extLst>
            </p:cNvPr>
            <p:cNvSpPr/>
            <p:nvPr/>
          </p:nvSpPr>
          <p:spPr>
            <a:xfrm>
              <a:off x="6856204" y="2289106"/>
              <a:ext cx="49039" cy="86344"/>
            </a:xfrm>
            <a:custGeom>
              <a:avLst/>
              <a:gdLst/>
              <a:ahLst/>
              <a:cxnLst/>
              <a:rect l="l" t="t" r="r" b="b"/>
              <a:pathLst>
                <a:path w="1191" h="2097" extrusionOk="0">
                  <a:moveTo>
                    <a:pt x="0" y="1"/>
                  </a:moveTo>
                  <a:lnTo>
                    <a:pt x="0" y="596"/>
                  </a:lnTo>
                  <a:cubicBezTo>
                    <a:pt x="333" y="596"/>
                    <a:pt x="595" y="882"/>
                    <a:pt x="595" y="1191"/>
                  </a:cubicBezTo>
                  <a:lnTo>
                    <a:pt x="595" y="2096"/>
                  </a:lnTo>
                  <a:lnTo>
                    <a:pt x="1191" y="2096"/>
                  </a:lnTo>
                  <a:lnTo>
                    <a:pt x="1191" y="1191"/>
                  </a:lnTo>
                  <a:cubicBezTo>
                    <a:pt x="1191" y="548"/>
                    <a:pt x="667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570;p56">
              <a:extLst>
                <a:ext uri="{FF2B5EF4-FFF2-40B4-BE49-F238E27FC236}">
                  <a16:creationId xmlns:a16="http://schemas.microsoft.com/office/drawing/2014/main" xmlns="" id="{2EAD7F55-D8AA-A388-A038-9F63694DCCF7}"/>
                </a:ext>
              </a:extLst>
            </p:cNvPr>
            <p:cNvSpPr/>
            <p:nvPr/>
          </p:nvSpPr>
          <p:spPr>
            <a:xfrm>
              <a:off x="6941477" y="2069478"/>
              <a:ext cx="62792" cy="318694"/>
            </a:xfrm>
            <a:custGeom>
              <a:avLst/>
              <a:gdLst/>
              <a:ahLst/>
              <a:cxnLst/>
              <a:rect l="l" t="t" r="r" b="b"/>
              <a:pathLst>
                <a:path w="1525" h="7740" extrusionOk="0">
                  <a:moveTo>
                    <a:pt x="1" y="0"/>
                  </a:moveTo>
                  <a:lnTo>
                    <a:pt x="1" y="7740"/>
                  </a:lnTo>
                  <a:lnTo>
                    <a:pt x="1525" y="7716"/>
                  </a:lnTo>
                  <a:lnTo>
                    <a:pt x="882" y="88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571;p56">
              <a:extLst>
                <a:ext uri="{FF2B5EF4-FFF2-40B4-BE49-F238E27FC236}">
                  <a16:creationId xmlns:a16="http://schemas.microsoft.com/office/drawing/2014/main" xmlns="" id="{74C47562-F58A-970E-172D-C318448A4FE7}"/>
                </a:ext>
              </a:extLst>
            </p:cNvPr>
            <p:cNvSpPr/>
            <p:nvPr/>
          </p:nvSpPr>
          <p:spPr>
            <a:xfrm>
              <a:off x="6977793" y="2289106"/>
              <a:ext cx="49039" cy="86344"/>
            </a:xfrm>
            <a:custGeom>
              <a:avLst/>
              <a:gdLst/>
              <a:ahLst/>
              <a:cxnLst/>
              <a:rect l="l" t="t" r="r" b="b"/>
              <a:pathLst>
                <a:path w="1191" h="2097" extrusionOk="0">
                  <a:moveTo>
                    <a:pt x="1191" y="1"/>
                  </a:moveTo>
                  <a:cubicBezTo>
                    <a:pt x="548" y="1"/>
                    <a:pt x="0" y="548"/>
                    <a:pt x="0" y="1191"/>
                  </a:cubicBezTo>
                  <a:lnTo>
                    <a:pt x="0" y="2096"/>
                  </a:lnTo>
                  <a:lnTo>
                    <a:pt x="595" y="2096"/>
                  </a:lnTo>
                  <a:lnTo>
                    <a:pt x="595" y="1191"/>
                  </a:lnTo>
                  <a:cubicBezTo>
                    <a:pt x="595" y="882"/>
                    <a:pt x="881" y="596"/>
                    <a:pt x="1191" y="596"/>
                  </a:cubicBezTo>
                  <a:lnTo>
                    <a:pt x="119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572;p56">
              <a:extLst>
                <a:ext uri="{FF2B5EF4-FFF2-40B4-BE49-F238E27FC236}">
                  <a16:creationId xmlns:a16="http://schemas.microsoft.com/office/drawing/2014/main" xmlns="" id="{86BDFA25-931A-867D-72EA-7D739A3B9923}"/>
                </a:ext>
              </a:extLst>
            </p:cNvPr>
            <p:cNvSpPr/>
            <p:nvPr/>
          </p:nvSpPr>
          <p:spPr>
            <a:xfrm>
              <a:off x="6929742" y="2265595"/>
              <a:ext cx="24540" cy="109855"/>
            </a:xfrm>
            <a:custGeom>
              <a:avLst/>
              <a:gdLst/>
              <a:ahLst/>
              <a:cxnLst/>
              <a:rect l="l" t="t" r="r" b="b"/>
              <a:pathLst>
                <a:path w="596" h="2668" extrusionOk="0">
                  <a:moveTo>
                    <a:pt x="0" y="0"/>
                  </a:moveTo>
                  <a:lnTo>
                    <a:pt x="0" y="2667"/>
                  </a:lnTo>
                  <a:lnTo>
                    <a:pt x="595" y="2667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573;p56">
              <a:extLst>
                <a:ext uri="{FF2B5EF4-FFF2-40B4-BE49-F238E27FC236}">
                  <a16:creationId xmlns:a16="http://schemas.microsoft.com/office/drawing/2014/main" xmlns="" id="{D17E73F4-CB75-8520-9F82-346387E217C5}"/>
                </a:ext>
              </a:extLst>
            </p:cNvPr>
            <p:cNvSpPr/>
            <p:nvPr/>
          </p:nvSpPr>
          <p:spPr>
            <a:xfrm>
              <a:off x="6941477" y="2265595"/>
              <a:ext cx="12805" cy="109855"/>
            </a:xfrm>
            <a:custGeom>
              <a:avLst/>
              <a:gdLst/>
              <a:ahLst/>
              <a:cxnLst/>
              <a:rect l="l" t="t" r="r" b="b"/>
              <a:pathLst>
                <a:path w="311" h="2668" extrusionOk="0">
                  <a:moveTo>
                    <a:pt x="1" y="0"/>
                  </a:moveTo>
                  <a:lnTo>
                    <a:pt x="1" y="2667"/>
                  </a:lnTo>
                  <a:lnTo>
                    <a:pt x="310" y="2667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574;p56">
              <a:extLst>
                <a:ext uri="{FF2B5EF4-FFF2-40B4-BE49-F238E27FC236}">
                  <a16:creationId xmlns:a16="http://schemas.microsoft.com/office/drawing/2014/main" xmlns="" id="{2A8B4AA6-EAE3-5100-1333-C3F818808BDF}"/>
                </a:ext>
              </a:extLst>
            </p:cNvPr>
            <p:cNvSpPr/>
            <p:nvPr/>
          </p:nvSpPr>
          <p:spPr>
            <a:xfrm>
              <a:off x="6829728" y="2363633"/>
              <a:ext cx="225557" cy="121631"/>
            </a:xfrm>
            <a:custGeom>
              <a:avLst/>
              <a:gdLst/>
              <a:ahLst/>
              <a:cxnLst/>
              <a:rect l="l" t="t" r="r" b="b"/>
              <a:pathLst>
                <a:path w="5478" h="2954" extrusionOk="0">
                  <a:moveTo>
                    <a:pt x="738" y="0"/>
                  </a:moveTo>
                  <a:lnTo>
                    <a:pt x="0" y="2953"/>
                  </a:lnTo>
                  <a:lnTo>
                    <a:pt x="2739" y="2358"/>
                  </a:lnTo>
                  <a:lnTo>
                    <a:pt x="5477" y="2953"/>
                  </a:lnTo>
                  <a:lnTo>
                    <a:pt x="47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575;p56">
              <a:extLst>
                <a:ext uri="{FF2B5EF4-FFF2-40B4-BE49-F238E27FC236}">
                  <a16:creationId xmlns:a16="http://schemas.microsoft.com/office/drawing/2014/main" xmlns="" id="{AC9ACFDD-1778-2370-E86F-0BD181C53B5E}"/>
                </a:ext>
              </a:extLst>
            </p:cNvPr>
            <p:cNvSpPr/>
            <p:nvPr/>
          </p:nvSpPr>
          <p:spPr>
            <a:xfrm>
              <a:off x="6941477" y="2363633"/>
              <a:ext cx="113808" cy="121631"/>
            </a:xfrm>
            <a:custGeom>
              <a:avLst/>
              <a:gdLst/>
              <a:ahLst/>
              <a:cxnLst/>
              <a:rect l="l" t="t" r="r" b="b"/>
              <a:pathLst>
                <a:path w="2764" h="2954" extrusionOk="0">
                  <a:moveTo>
                    <a:pt x="1" y="0"/>
                  </a:moveTo>
                  <a:lnTo>
                    <a:pt x="1" y="2358"/>
                  </a:lnTo>
                  <a:lnTo>
                    <a:pt x="2763" y="2953"/>
                  </a:lnTo>
                  <a:lnTo>
                    <a:pt x="20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576;p56">
              <a:extLst>
                <a:ext uri="{FF2B5EF4-FFF2-40B4-BE49-F238E27FC236}">
                  <a16:creationId xmlns:a16="http://schemas.microsoft.com/office/drawing/2014/main" xmlns="" id="{9BE47539-B1AD-B56F-8C2F-A6606136C54B}"/>
                </a:ext>
              </a:extLst>
            </p:cNvPr>
            <p:cNvSpPr/>
            <p:nvPr/>
          </p:nvSpPr>
          <p:spPr>
            <a:xfrm>
              <a:off x="6808152" y="2460723"/>
              <a:ext cx="267720" cy="24540"/>
            </a:xfrm>
            <a:custGeom>
              <a:avLst/>
              <a:gdLst/>
              <a:ahLst/>
              <a:cxnLst/>
              <a:rect l="l" t="t" r="r" b="b"/>
              <a:pathLst>
                <a:path w="6502" h="596" extrusionOk="0">
                  <a:moveTo>
                    <a:pt x="0" y="0"/>
                  </a:moveTo>
                  <a:lnTo>
                    <a:pt x="0" y="595"/>
                  </a:lnTo>
                  <a:lnTo>
                    <a:pt x="6501" y="595"/>
                  </a:lnTo>
                  <a:lnTo>
                    <a:pt x="650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577;p56">
              <a:extLst>
                <a:ext uri="{FF2B5EF4-FFF2-40B4-BE49-F238E27FC236}">
                  <a16:creationId xmlns:a16="http://schemas.microsoft.com/office/drawing/2014/main" xmlns="" id="{5827C752-6481-E572-F3C6-A6A77D3AABCE}"/>
                </a:ext>
              </a:extLst>
            </p:cNvPr>
            <p:cNvSpPr/>
            <p:nvPr/>
          </p:nvSpPr>
          <p:spPr>
            <a:xfrm>
              <a:off x="6941477" y="2460723"/>
              <a:ext cx="134395" cy="24540"/>
            </a:xfrm>
            <a:custGeom>
              <a:avLst/>
              <a:gdLst/>
              <a:ahLst/>
              <a:cxnLst/>
              <a:rect l="l" t="t" r="r" b="b"/>
              <a:pathLst>
                <a:path w="3264" h="596" extrusionOk="0">
                  <a:moveTo>
                    <a:pt x="1" y="0"/>
                  </a:moveTo>
                  <a:lnTo>
                    <a:pt x="1" y="595"/>
                  </a:lnTo>
                  <a:lnTo>
                    <a:pt x="3263" y="595"/>
                  </a:lnTo>
                  <a:lnTo>
                    <a:pt x="32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578;p56">
              <a:extLst>
                <a:ext uri="{FF2B5EF4-FFF2-40B4-BE49-F238E27FC236}">
                  <a16:creationId xmlns:a16="http://schemas.microsoft.com/office/drawing/2014/main" xmlns="" id="{7308E239-94E1-9BC3-6768-EBF3EA4B8179}"/>
                </a:ext>
              </a:extLst>
            </p:cNvPr>
            <p:cNvSpPr/>
            <p:nvPr/>
          </p:nvSpPr>
          <p:spPr>
            <a:xfrm>
              <a:off x="6905202" y="2411684"/>
              <a:ext cx="73580" cy="24540"/>
            </a:xfrm>
            <a:custGeom>
              <a:avLst/>
              <a:gdLst/>
              <a:ahLst/>
              <a:cxnLst/>
              <a:rect l="l" t="t" r="r" b="b"/>
              <a:pathLst>
                <a:path w="1787" h="596" extrusionOk="0">
                  <a:moveTo>
                    <a:pt x="1" y="0"/>
                  </a:moveTo>
                  <a:lnTo>
                    <a:pt x="1" y="596"/>
                  </a:lnTo>
                  <a:lnTo>
                    <a:pt x="1787" y="596"/>
                  </a:lnTo>
                  <a:lnTo>
                    <a:pt x="178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579;p56">
              <a:extLst>
                <a:ext uri="{FF2B5EF4-FFF2-40B4-BE49-F238E27FC236}">
                  <a16:creationId xmlns:a16="http://schemas.microsoft.com/office/drawing/2014/main" xmlns="" id="{3A11896C-61DC-1EB3-0B50-15FAC3820888}"/>
                </a:ext>
              </a:extLst>
            </p:cNvPr>
            <p:cNvSpPr/>
            <p:nvPr/>
          </p:nvSpPr>
          <p:spPr>
            <a:xfrm>
              <a:off x="6941477" y="2411684"/>
              <a:ext cx="37305" cy="24540"/>
            </a:xfrm>
            <a:custGeom>
              <a:avLst/>
              <a:gdLst/>
              <a:ahLst/>
              <a:cxnLst/>
              <a:rect l="l" t="t" r="r" b="b"/>
              <a:pathLst>
                <a:path w="906" h="596" extrusionOk="0">
                  <a:moveTo>
                    <a:pt x="1" y="0"/>
                  </a:moveTo>
                  <a:lnTo>
                    <a:pt x="1" y="596"/>
                  </a:lnTo>
                  <a:lnTo>
                    <a:pt x="906" y="596"/>
                  </a:lnTo>
                  <a:lnTo>
                    <a:pt x="90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0" name="Google Shape;1991;p92">
            <a:extLst>
              <a:ext uri="{FF2B5EF4-FFF2-40B4-BE49-F238E27FC236}">
                <a16:creationId xmlns:a16="http://schemas.microsoft.com/office/drawing/2014/main" xmlns="" id="{47542DCD-E689-F9D1-D72D-FF7BA6B358B7}"/>
              </a:ext>
            </a:extLst>
          </p:cNvPr>
          <p:cNvGrpSpPr/>
          <p:nvPr/>
        </p:nvGrpSpPr>
        <p:grpSpPr>
          <a:xfrm>
            <a:off x="1256376" y="2538173"/>
            <a:ext cx="361887" cy="414838"/>
            <a:chOff x="3908609" y="2055726"/>
            <a:chExt cx="361887" cy="414838"/>
          </a:xfrm>
        </p:grpSpPr>
        <p:sp>
          <p:nvSpPr>
            <p:cNvPr id="151" name="Google Shape;1992;p92">
              <a:extLst>
                <a:ext uri="{FF2B5EF4-FFF2-40B4-BE49-F238E27FC236}">
                  <a16:creationId xmlns:a16="http://schemas.microsoft.com/office/drawing/2014/main" xmlns="" id="{F0E0C69C-88FF-3924-31A5-32476ABBDDF1}"/>
                </a:ext>
              </a:extLst>
            </p:cNvPr>
            <p:cNvSpPr/>
            <p:nvPr/>
          </p:nvSpPr>
          <p:spPr>
            <a:xfrm>
              <a:off x="4003723" y="2174392"/>
              <a:ext cx="171659" cy="186358"/>
            </a:xfrm>
            <a:custGeom>
              <a:avLst/>
              <a:gdLst/>
              <a:ahLst/>
              <a:cxnLst/>
              <a:rect l="l" t="t" r="r" b="b"/>
              <a:pathLst>
                <a:path w="4169" h="4526" extrusionOk="0">
                  <a:moveTo>
                    <a:pt x="1" y="0"/>
                  </a:moveTo>
                  <a:lnTo>
                    <a:pt x="1" y="1667"/>
                  </a:lnTo>
                  <a:cubicBezTo>
                    <a:pt x="1" y="2477"/>
                    <a:pt x="453" y="3191"/>
                    <a:pt x="1191" y="3525"/>
                  </a:cubicBezTo>
                  <a:lnTo>
                    <a:pt x="1191" y="4525"/>
                  </a:lnTo>
                  <a:lnTo>
                    <a:pt x="2977" y="4525"/>
                  </a:lnTo>
                  <a:lnTo>
                    <a:pt x="2977" y="3549"/>
                  </a:lnTo>
                  <a:cubicBezTo>
                    <a:pt x="3692" y="3191"/>
                    <a:pt x="4144" y="2477"/>
                    <a:pt x="4168" y="1691"/>
                  </a:cubicBezTo>
                  <a:lnTo>
                    <a:pt x="416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993;p92">
              <a:extLst>
                <a:ext uri="{FF2B5EF4-FFF2-40B4-BE49-F238E27FC236}">
                  <a16:creationId xmlns:a16="http://schemas.microsoft.com/office/drawing/2014/main" xmlns="" id="{CDFAD8E4-7B8D-85B8-6193-F34B68C20BD4}"/>
                </a:ext>
              </a:extLst>
            </p:cNvPr>
            <p:cNvSpPr/>
            <p:nvPr/>
          </p:nvSpPr>
          <p:spPr>
            <a:xfrm>
              <a:off x="4090026" y="2174392"/>
              <a:ext cx="85356" cy="186358"/>
            </a:xfrm>
            <a:custGeom>
              <a:avLst/>
              <a:gdLst/>
              <a:ahLst/>
              <a:cxnLst/>
              <a:rect l="l" t="t" r="r" b="b"/>
              <a:pathLst>
                <a:path w="2073" h="4526" extrusionOk="0">
                  <a:moveTo>
                    <a:pt x="0" y="0"/>
                  </a:moveTo>
                  <a:lnTo>
                    <a:pt x="0" y="4525"/>
                  </a:lnTo>
                  <a:lnTo>
                    <a:pt x="881" y="4525"/>
                  </a:lnTo>
                  <a:lnTo>
                    <a:pt x="881" y="3525"/>
                  </a:lnTo>
                  <a:cubicBezTo>
                    <a:pt x="1596" y="3191"/>
                    <a:pt x="2072" y="2477"/>
                    <a:pt x="2072" y="1667"/>
                  </a:cubicBezTo>
                  <a:lnTo>
                    <a:pt x="2072" y="0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994;p92">
              <a:extLst>
                <a:ext uri="{FF2B5EF4-FFF2-40B4-BE49-F238E27FC236}">
                  <a16:creationId xmlns:a16="http://schemas.microsoft.com/office/drawing/2014/main" xmlns="" id="{9DAAE90F-CE0E-D849-F9DF-43F355F4AE4A}"/>
                </a:ext>
              </a:extLst>
            </p:cNvPr>
            <p:cNvSpPr/>
            <p:nvPr/>
          </p:nvSpPr>
          <p:spPr>
            <a:xfrm>
              <a:off x="4015499" y="2336169"/>
              <a:ext cx="147118" cy="134395"/>
            </a:xfrm>
            <a:custGeom>
              <a:avLst/>
              <a:gdLst/>
              <a:ahLst/>
              <a:cxnLst/>
              <a:rect l="l" t="t" r="r" b="b"/>
              <a:pathLst>
                <a:path w="3573" h="3264" extrusionOk="0">
                  <a:moveTo>
                    <a:pt x="596" y="1"/>
                  </a:moveTo>
                  <a:lnTo>
                    <a:pt x="0" y="1715"/>
                  </a:lnTo>
                  <a:lnTo>
                    <a:pt x="596" y="3263"/>
                  </a:lnTo>
                  <a:lnTo>
                    <a:pt x="1501" y="3263"/>
                  </a:lnTo>
                  <a:lnTo>
                    <a:pt x="1787" y="2382"/>
                  </a:lnTo>
                  <a:lnTo>
                    <a:pt x="2096" y="3263"/>
                  </a:lnTo>
                  <a:lnTo>
                    <a:pt x="2977" y="3263"/>
                  </a:lnTo>
                  <a:lnTo>
                    <a:pt x="3573" y="1620"/>
                  </a:lnTo>
                  <a:lnTo>
                    <a:pt x="297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995;p92">
              <a:extLst>
                <a:ext uri="{FF2B5EF4-FFF2-40B4-BE49-F238E27FC236}">
                  <a16:creationId xmlns:a16="http://schemas.microsoft.com/office/drawing/2014/main" xmlns="" id="{4DF498B8-0D73-0CA5-76F3-7213CC6E23E8}"/>
                </a:ext>
              </a:extLst>
            </p:cNvPr>
            <p:cNvSpPr/>
            <p:nvPr/>
          </p:nvSpPr>
          <p:spPr>
            <a:xfrm>
              <a:off x="4089038" y="2336169"/>
              <a:ext cx="73580" cy="134395"/>
            </a:xfrm>
            <a:custGeom>
              <a:avLst/>
              <a:gdLst/>
              <a:ahLst/>
              <a:cxnLst/>
              <a:rect l="l" t="t" r="r" b="b"/>
              <a:pathLst>
                <a:path w="1787" h="3264" extrusionOk="0">
                  <a:moveTo>
                    <a:pt x="1" y="1"/>
                  </a:moveTo>
                  <a:lnTo>
                    <a:pt x="1" y="2358"/>
                  </a:lnTo>
                  <a:lnTo>
                    <a:pt x="310" y="3263"/>
                  </a:lnTo>
                  <a:lnTo>
                    <a:pt x="1191" y="3263"/>
                  </a:lnTo>
                  <a:lnTo>
                    <a:pt x="1787" y="1620"/>
                  </a:lnTo>
                  <a:lnTo>
                    <a:pt x="119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996;p92">
              <a:extLst>
                <a:ext uri="{FF2B5EF4-FFF2-40B4-BE49-F238E27FC236}">
                  <a16:creationId xmlns:a16="http://schemas.microsoft.com/office/drawing/2014/main" xmlns="" id="{848C7081-A0A0-526E-BFD0-78DD482B4BF3}"/>
                </a:ext>
              </a:extLst>
            </p:cNvPr>
            <p:cNvSpPr/>
            <p:nvPr/>
          </p:nvSpPr>
          <p:spPr>
            <a:xfrm>
              <a:off x="4138077" y="2336169"/>
              <a:ext cx="110843" cy="134395"/>
            </a:xfrm>
            <a:custGeom>
              <a:avLst/>
              <a:gdLst/>
              <a:ahLst/>
              <a:cxnLst/>
              <a:rect l="l" t="t" r="r" b="b"/>
              <a:pathLst>
                <a:path w="2692" h="3264" extrusionOk="0">
                  <a:moveTo>
                    <a:pt x="0" y="1"/>
                  </a:moveTo>
                  <a:lnTo>
                    <a:pt x="0" y="3263"/>
                  </a:lnTo>
                  <a:lnTo>
                    <a:pt x="905" y="3263"/>
                  </a:lnTo>
                  <a:lnTo>
                    <a:pt x="1191" y="2668"/>
                  </a:lnTo>
                  <a:lnTo>
                    <a:pt x="1501" y="3263"/>
                  </a:lnTo>
                  <a:lnTo>
                    <a:pt x="2691" y="3263"/>
                  </a:lnTo>
                  <a:lnTo>
                    <a:pt x="2691" y="1477"/>
                  </a:lnTo>
                  <a:cubicBezTo>
                    <a:pt x="2691" y="667"/>
                    <a:pt x="2025" y="1"/>
                    <a:pt x="1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997;p92">
              <a:extLst>
                <a:ext uri="{FF2B5EF4-FFF2-40B4-BE49-F238E27FC236}">
                  <a16:creationId xmlns:a16="http://schemas.microsoft.com/office/drawing/2014/main" xmlns="" id="{256CABCA-6221-5A48-8570-23C001817BE1}"/>
                </a:ext>
              </a:extLst>
            </p:cNvPr>
            <p:cNvSpPr/>
            <p:nvPr/>
          </p:nvSpPr>
          <p:spPr>
            <a:xfrm>
              <a:off x="3931173" y="2336169"/>
              <a:ext cx="110843" cy="134395"/>
            </a:xfrm>
            <a:custGeom>
              <a:avLst/>
              <a:gdLst/>
              <a:ahLst/>
              <a:cxnLst/>
              <a:rect l="l" t="t" r="r" b="b"/>
              <a:pathLst>
                <a:path w="2692" h="3264" extrusionOk="0">
                  <a:moveTo>
                    <a:pt x="1501" y="1"/>
                  </a:moveTo>
                  <a:cubicBezTo>
                    <a:pt x="667" y="1"/>
                    <a:pt x="0" y="644"/>
                    <a:pt x="0" y="1477"/>
                  </a:cubicBezTo>
                  <a:lnTo>
                    <a:pt x="0" y="3263"/>
                  </a:lnTo>
                  <a:lnTo>
                    <a:pt x="1191" y="3263"/>
                  </a:lnTo>
                  <a:lnTo>
                    <a:pt x="1191" y="1477"/>
                  </a:lnTo>
                  <a:lnTo>
                    <a:pt x="1787" y="1477"/>
                  </a:lnTo>
                  <a:lnTo>
                    <a:pt x="1787" y="3263"/>
                  </a:lnTo>
                  <a:lnTo>
                    <a:pt x="2691" y="3263"/>
                  </a:lnTo>
                  <a:lnTo>
                    <a:pt x="269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998;p92">
              <a:extLst>
                <a:ext uri="{FF2B5EF4-FFF2-40B4-BE49-F238E27FC236}">
                  <a16:creationId xmlns:a16="http://schemas.microsoft.com/office/drawing/2014/main" xmlns="" id="{A9BF07EB-AACF-9135-497E-21820467155B}"/>
                </a:ext>
              </a:extLst>
            </p:cNvPr>
            <p:cNvSpPr/>
            <p:nvPr/>
          </p:nvSpPr>
          <p:spPr>
            <a:xfrm>
              <a:off x="3908609" y="2055726"/>
              <a:ext cx="361887" cy="143207"/>
            </a:xfrm>
            <a:custGeom>
              <a:avLst/>
              <a:gdLst/>
              <a:ahLst/>
              <a:cxnLst/>
              <a:rect l="l" t="t" r="r" b="b"/>
              <a:pathLst>
                <a:path w="8789" h="3478" extrusionOk="0">
                  <a:moveTo>
                    <a:pt x="4406" y="1"/>
                  </a:moveTo>
                  <a:lnTo>
                    <a:pt x="1" y="3478"/>
                  </a:lnTo>
                  <a:lnTo>
                    <a:pt x="8788" y="3478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999;p92">
              <a:extLst>
                <a:ext uri="{FF2B5EF4-FFF2-40B4-BE49-F238E27FC236}">
                  <a16:creationId xmlns:a16="http://schemas.microsoft.com/office/drawing/2014/main" xmlns="" id="{FB3E9FCC-8377-80A0-4A9C-1E696A899F15}"/>
                </a:ext>
              </a:extLst>
            </p:cNvPr>
            <p:cNvSpPr/>
            <p:nvPr/>
          </p:nvSpPr>
          <p:spPr>
            <a:xfrm>
              <a:off x="4090026" y="2055726"/>
              <a:ext cx="180470" cy="143207"/>
            </a:xfrm>
            <a:custGeom>
              <a:avLst/>
              <a:gdLst/>
              <a:ahLst/>
              <a:cxnLst/>
              <a:rect l="l" t="t" r="r" b="b"/>
              <a:pathLst>
                <a:path w="4383" h="3478" extrusionOk="0">
                  <a:moveTo>
                    <a:pt x="0" y="1"/>
                  </a:moveTo>
                  <a:lnTo>
                    <a:pt x="0" y="3478"/>
                  </a:lnTo>
                  <a:lnTo>
                    <a:pt x="4382" y="347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2000;p92">
              <a:extLst>
                <a:ext uri="{FF2B5EF4-FFF2-40B4-BE49-F238E27FC236}">
                  <a16:creationId xmlns:a16="http://schemas.microsoft.com/office/drawing/2014/main" xmlns="" id="{FD340A14-23B9-39B9-FB6C-3D96AF2EA27A}"/>
                </a:ext>
              </a:extLst>
            </p:cNvPr>
            <p:cNvSpPr/>
            <p:nvPr/>
          </p:nvSpPr>
          <p:spPr>
            <a:xfrm>
              <a:off x="3980212" y="2396984"/>
              <a:ext cx="24540" cy="73580"/>
            </a:xfrm>
            <a:custGeom>
              <a:avLst/>
              <a:gdLst/>
              <a:ahLst/>
              <a:cxnLst/>
              <a:rect l="l" t="t" r="r" b="b"/>
              <a:pathLst>
                <a:path w="596" h="1787" extrusionOk="0">
                  <a:moveTo>
                    <a:pt x="0" y="0"/>
                  </a:moveTo>
                  <a:lnTo>
                    <a:pt x="0" y="1786"/>
                  </a:lnTo>
                  <a:lnTo>
                    <a:pt x="596" y="1786"/>
                  </a:lnTo>
                  <a:lnTo>
                    <a:pt x="59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2001;p92">
              <a:extLst>
                <a:ext uri="{FF2B5EF4-FFF2-40B4-BE49-F238E27FC236}">
                  <a16:creationId xmlns:a16="http://schemas.microsoft.com/office/drawing/2014/main" xmlns="" id="{8E0ABA8C-86A8-2E0E-0C65-D68C0E400209}"/>
                </a:ext>
              </a:extLst>
            </p:cNvPr>
            <p:cNvSpPr/>
            <p:nvPr/>
          </p:nvSpPr>
          <p:spPr>
            <a:xfrm>
              <a:off x="4175341" y="2396984"/>
              <a:ext cx="24540" cy="73580"/>
            </a:xfrm>
            <a:custGeom>
              <a:avLst/>
              <a:gdLst/>
              <a:ahLst/>
              <a:cxnLst/>
              <a:rect l="l" t="t" r="r" b="b"/>
              <a:pathLst>
                <a:path w="596" h="1787" extrusionOk="0">
                  <a:moveTo>
                    <a:pt x="0" y="0"/>
                  </a:moveTo>
                  <a:lnTo>
                    <a:pt x="0" y="1786"/>
                  </a:lnTo>
                  <a:lnTo>
                    <a:pt x="596" y="1786"/>
                  </a:lnTo>
                  <a:lnTo>
                    <a:pt x="59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2002;p92">
              <a:extLst>
                <a:ext uri="{FF2B5EF4-FFF2-40B4-BE49-F238E27FC236}">
                  <a16:creationId xmlns:a16="http://schemas.microsoft.com/office/drawing/2014/main" xmlns="" id="{BDEA85D8-193F-5C17-AD20-5DB3808A6C1C}"/>
                </a:ext>
              </a:extLst>
            </p:cNvPr>
            <p:cNvSpPr/>
            <p:nvPr/>
          </p:nvSpPr>
          <p:spPr>
            <a:xfrm>
              <a:off x="4077262" y="2385208"/>
              <a:ext cx="24581" cy="2454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1" y="0"/>
                  </a:moveTo>
                  <a:lnTo>
                    <a:pt x="1" y="596"/>
                  </a:lnTo>
                  <a:lnTo>
                    <a:pt x="596" y="596"/>
                  </a:lnTo>
                  <a:lnTo>
                    <a:pt x="5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2003;p92">
              <a:extLst>
                <a:ext uri="{FF2B5EF4-FFF2-40B4-BE49-F238E27FC236}">
                  <a16:creationId xmlns:a16="http://schemas.microsoft.com/office/drawing/2014/main" xmlns="" id="{8AE05C5F-E20D-E0B6-D4A8-4A2D8EC0033E}"/>
                </a:ext>
              </a:extLst>
            </p:cNvPr>
            <p:cNvSpPr/>
            <p:nvPr/>
          </p:nvSpPr>
          <p:spPr>
            <a:xfrm>
              <a:off x="4077262" y="2433260"/>
              <a:ext cx="24581" cy="37305"/>
            </a:xfrm>
            <a:custGeom>
              <a:avLst/>
              <a:gdLst/>
              <a:ahLst/>
              <a:cxnLst/>
              <a:rect l="l" t="t" r="r" b="b"/>
              <a:pathLst>
                <a:path w="597" h="906" extrusionOk="0">
                  <a:moveTo>
                    <a:pt x="1" y="0"/>
                  </a:moveTo>
                  <a:lnTo>
                    <a:pt x="1" y="905"/>
                  </a:lnTo>
                  <a:lnTo>
                    <a:pt x="596" y="905"/>
                  </a:lnTo>
                  <a:lnTo>
                    <a:pt x="5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2004;p92">
              <a:extLst>
                <a:ext uri="{FF2B5EF4-FFF2-40B4-BE49-F238E27FC236}">
                  <a16:creationId xmlns:a16="http://schemas.microsoft.com/office/drawing/2014/main" xmlns="" id="{3ED420D9-0CA1-C308-3F04-D3413A93A226}"/>
                </a:ext>
              </a:extLst>
            </p:cNvPr>
            <p:cNvSpPr/>
            <p:nvPr/>
          </p:nvSpPr>
          <p:spPr>
            <a:xfrm>
              <a:off x="4090026" y="2433260"/>
              <a:ext cx="11817" cy="37305"/>
            </a:xfrm>
            <a:custGeom>
              <a:avLst/>
              <a:gdLst/>
              <a:ahLst/>
              <a:cxnLst/>
              <a:rect l="l" t="t" r="r" b="b"/>
              <a:pathLst>
                <a:path w="287" h="906" extrusionOk="0">
                  <a:moveTo>
                    <a:pt x="0" y="0"/>
                  </a:moveTo>
                  <a:lnTo>
                    <a:pt x="0" y="905"/>
                  </a:lnTo>
                  <a:lnTo>
                    <a:pt x="286" y="905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2005;p92">
              <a:extLst>
                <a:ext uri="{FF2B5EF4-FFF2-40B4-BE49-F238E27FC236}">
                  <a16:creationId xmlns:a16="http://schemas.microsoft.com/office/drawing/2014/main" xmlns="" id="{97811B53-4B17-38A7-F59F-7AE9F7A83921}"/>
                </a:ext>
              </a:extLst>
            </p:cNvPr>
            <p:cNvSpPr/>
            <p:nvPr/>
          </p:nvSpPr>
          <p:spPr>
            <a:xfrm>
              <a:off x="4090026" y="2385208"/>
              <a:ext cx="11817" cy="24540"/>
            </a:xfrm>
            <a:custGeom>
              <a:avLst/>
              <a:gdLst/>
              <a:ahLst/>
              <a:cxnLst/>
              <a:rect l="l" t="t" r="r" b="b"/>
              <a:pathLst>
                <a:path w="287" h="596" extrusionOk="0">
                  <a:moveTo>
                    <a:pt x="0" y="0"/>
                  </a:moveTo>
                  <a:lnTo>
                    <a:pt x="0" y="596"/>
                  </a:lnTo>
                  <a:lnTo>
                    <a:pt x="286" y="596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C959F32-47FE-AF2D-4DE1-7E674B5492A7}"/>
              </a:ext>
            </a:extLst>
          </p:cNvPr>
          <p:cNvSpPr txBox="1"/>
          <p:nvPr/>
        </p:nvSpPr>
        <p:spPr>
          <a:xfrm>
            <a:off x="144682" y="1205360"/>
            <a:ext cx="27457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Malaka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terdapat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kampung Islam yang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disebut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Sriwijaya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dengan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nama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Zabaq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Zabay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</a:t>
            </a: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Sribusa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kumimoji="0" lang="en-ID" sz="15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3831CEC2-7401-1219-E7B6-D9C284D76621}"/>
              </a:ext>
            </a:extLst>
          </p:cNvPr>
          <p:cNvSpPr txBox="1"/>
          <p:nvPr/>
        </p:nvSpPr>
        <p:spPr>
          <a:xfrm>
            <a:off x="3004016" y="1251321"/>
            <a:ext cx="2910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Ditemukan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batu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nisan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Fatimah binti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Maimun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di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Leran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Desa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Pesucia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Gresik,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tahun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1082 M.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xmlns="" id="{BDA96E89-E8C4-FFD2-49F7-C94A3426AE81}"/>
              </a:ext>
            </a:extLst>
          </p:cNvPr>
          <p:cNvSpPr txBox="1"/>
          <p:nvPr/>
        </p:nvSpPr>
        <p:spPr>
          <a:xfrm>
            <a:off x="3410011" y="3158194"/>
            <a:ext cx="2788009" cy="79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Samudra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Pasai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menganut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paham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Mahzab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Syafi’i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87" name="Google Shape;1560;p90">
            <a:extLst>
              <a:ext uri="{FF2B5EF4-FFF2-40B4-BE49-F238E27FC236}">
                <a16:creationId xmlns:a16="http://schemas.microsoft.com/office/drawing/2014/main" xmlns="" id="{0C393CBD-6D36-4C03-F181-80CBCD7FBDAA}"/>
              </a:ext>
            </a:extLst>
          </p:cNvPr>
          <p:cNvSpPr/>
          <p:nvPr/>
        </p:nvSpPr>
        <p:spPr>
          <a:xfrm flipH="1">
            <a:off x="637857" y="158541"/>
            <a:ext cx="7442114" cy="622610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6" name="Google Shape;549;p56">
            <a:extLst>
              <a:ext uri="{FF2B5EF4-FFF2-40B4-BE49-F238E27FC236}">
                <a16:creationId xmlns:a16="http://schemas.microsoft.com/office/drawing/2014/main" xmlns="" id="{E158EAD0-1164-BE13-8C8B-2AD869EC055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24812" y="274716"/>
            <a:ext cx="9144000" cy="56666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Proses </a:t>
            </a:r>
            <a:r>
              <a:rPr lang="en-US" sz="2400" spc="300" dirty="0" err="1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Penyebaran</a:t>
            </a:r>
            <a:r>
              <a:rPr lang="en-US" sz="2400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 Islam di Indonesia</a:t>
            </a:r>
            <a:endParaRPr sz="2400" spc="300" dirty="0">
              <a:latin typeface="Calibri" panose="020F0502020204030204" pitchFamily="34" charset="0"/>
              <a:ea typeface="Adamina"/>
              <a:cs typeface="Calibri" panose="020F0502020204030204" pitchFamily="34" charset="0"/>
              <a:sym typeface="Adamina"/>
            </a:endParaRPr>
          </a:p>
        </p:txBody>
      </p:sp>
      <p:sp>
        <p:nvSpPr>
          <p:cNvPr id="188" name="Google Shape;551;p56">
            <a:extLst>
              <a:ext uri="{FF2B5EF4-FFF2-40B4-BE49-F238E27FC236}">
                <a16:creationId xmlns:a16="http://schemas.microsoft.com/office/drawing/2014/main" xmlns="" id="{CAB228E1-636F-3458-A2CB-1B49DEDAD111}"/>
              </a:ext>
            </a:extLst>
          </p:cNvPr>
          <p:cNvSpPr/>
          <p:nvPr/>
        </p:nvSpPr>
        <p:spPr>
          <a:xfrm>
            <a:off x="6082032" y="1184711"/>
            <a:ext cx="2874198" cy="1047394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9" name="Google Shape;563;p56">
            <a:extLst>
              <a:ext uri="{FF2B5EF4-FFF2-40B4-BE49-F238E27FC236}">
                <a16:creationId xmlns:a16="http://schemas.microsoft.com/office/drawing/2014/main" xmlns="" id="{C3D7EFA3-1C12-B0E1-ECE8-E857C9883CE2}"/>
              </a:ext>
            </a:extLst>
          </p:cNvPr>
          <p:cNvSpPr txBox="1"/>
          <p:nvPr/>
        </p:nvSpPr>
        <p:spPr>
          <a:xfrm>
            <a:off x="3198460" y="2238419"/>
            <a:ext cx="2422085" cy="2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Abad ke-11 M</a:t>
            </a:r>
            <a:endParaRPr kumimoji="0" sz="2000" b="1" i="0" u="none" strike="noStrike" kern="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xmlns="" id="{3156EDAF-437B-F17B-4A8F-945BE4E26DB7}"/>
              </a:ext>
            </a:extLst>
          </p:cNvPr>
          <p:cNvSpPr txBox="1"/>
          <p:nvPr/>
        </p:nvSpPr>
        <p:spPr>
          <a:xfrm>
            <a:off x="6074361" y="1186577"/>
            <a:ext cx="28350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Ditemukan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batu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nisan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Sultan Malik Al-Saleh, raja Samudra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Pasai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yang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pertama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masuk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Islam.</a:t>
            </a:r>
          </a:p>
        </p:txBody>
      </p:sp>
      <p:sp>
        <p:nvSpPr>
          <p:cNvPr id="191" name="Google Shape;563;p56">
            <a:extLst>
              <a:ext uri="{FF2B5EF4-FFF2-40B4-BE49-F238E27FC236}">
                <a16:creationId xmlns:a16="http://schemas.microsoft.com/office/drawing/2014/main" xmlns="" id="{2B40D569-623F-27EB-8DCD-3857E7C279FE}"/>
              </a:ext>
            </a:extLst>
          </p:cNvPr>
          <p:cNvSpPr txBox="1"/>
          <p:nvPr/>
        </p:nvSpPr>
        <p:spPr>
          <a:xfrm>
            <a:off x="6198020" y="2225129"/>
            <a:ext cx="2467245" cy="2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Abad ke-13 M</a:t>
            </a:r>
            <a:endParaRPr kumimoji="0" sz="2000" b="1" i="0" u="none" strike="noStrike" kern="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192" name="Google Shape;551;p56">
            <a:extLst>
              <a:ext uri="{FF2B5EF4-FFF2-40B4-BE49-F238E27FC236}">
                <a16:creationId xmlns:a16="http://schemas.microsoft.com/office/drawing/2014/main" xmlns="" id="{5C5E595D-ED0C-1AD1-151C-3EB1337D01D5}"/>
              </a:ext>
            </a:extLst>
          </p:cNvPr>
          <p:cNvSpPr/>
          <p:nvPr/>
        </p:nvSpPr>
        <p:spPr>
          <a:xfrm>
            <a:off x="6123765" y="3121809"/>
            <a:ext cx="2874198" cy="1047394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sv-S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or Richard" panose="02080502050505020702" pitchFamily="18" charset="0"/>
                <a:ea typeface="Raleway Black"/>
                <a:cs typeface="Raleway Black"/>
                <a:sym typeface="Raleway Black"/>
              </a:rPr>
              <a:t>.</a:t>
            </a:r>
          </a:p>
        </p:txBody>
      </p:sp>
      <p:sp>
        <p:nvSpPr>
          <p:cNvPr id="554" name="Google Shape;554;p56"/>
          <p:cNvSpPr txBox="1"/>
          <p:nvPr/>
        </p:nvSpPr>
        <p:spPr>
          <a:xfrm>
            <a:off x="6162793" y="3434059"/>
            <a:ext cx="2770055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Ma Huan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memberitakan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 di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awal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 abad-15 M,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masyarakat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pantai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utara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Jawa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 Timur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telah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memeluk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Raleway Black"/>
                <a:cs typeface="Calibri" panose="020F0502020204030204" pitchFamily="34" charset="0"/>
                <a:sym typeface="Raleway Black"/>
              </a:rPr>
              <a:t> Islam.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Raleway Black"/>
              <a:cs typeface="Calibri" panose="020F0502020204030204" pitchFamily="34" charset="0"/>
              <a:sym typeface="Raleway Black"/>
            </a:endParaRPr>
          </a:p>
        </p:txBody>
      </p:sp>
      <p:sp>
        <p:nvSpPr>
          <p:cNvPr id="193" name="Google Shape;563;p56">
            <a:extLst>
              <a:ext uri="{FF2B5EF4-FFF2-40B4-BE49-F238E27FC236}">
                <a16:creationId xmlns:a16="http://schemas.microsoft.com/office/drawing/2014/main" xmlns="" id="{0EBFF774-3348-5E49-A7AC-D98D55A35AB2}"/>
              </a:ext>
            </a:extLst>
          </p:cNvPr>
          <p:cNvSpPr txBox="1"/>
          <p:nvPr/>
        </p:nvSpPr>
        <p:spPr>
          <a:xfrm>
            <a:off x="6122541" y="4176502"/>
            <a:ext cx="2875422" cy="2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3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Musafir</a:t>
            </a:r>
            <a:r>
              <a:rPr kumimoji="0" lang="en-US" sz="2000" b="1" i="0" u="none" strike="noStrike" kern="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 </a:t>
            </a:r>
            <a:r>
              <a:rPr kumimoji="0" lang="en-US" sz="2000" b="1" i="0" u="none" strike="noStrike" kern="0" cap="none" spc="3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Tiongkok</a:t>
            </a:r>
            <a:endParaRPr kumimoji="0" sz="2000" b="1" i="0" u="none" strike="noStrike" kern="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194" name="Google Shape;563;p56">
            <a:extLst>
              <a:ext uri="{FF2B5EF4-FFF2-40B4-BE49-F238E27FC236}">
                <a16:creationId xmlns:a16="http://schemas.microsoft.com/office/drawing/2014/main" xmlns="" id="{BD439F04-A1B7-7504-2D79-F94379C18671}"/>
              </a:ext>
            </a:extLst>
          </p:cNvPr>
          <p:cNvSpPr txBox="1"/>
          <p:nvPr/>
        </p:nvSpPr>
        <p:spPr>
          <a:xfrm>
            <a:off x="120573" y="4153763"/>
            <a:ext cx="2875422" cy="2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000" b="1" kern="0" spc="300" dirty="0" err="1">
                <a:solidFill>
                  <a:srgbClr val="000000"/>
                </a:solidFill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Marcopollo</a:t>
            </a:r>
            <a:r>
              <a:rPr lang="en-US" sz="2000" b="1" kern="0" spc="300" dirty="0">
                <a:solidFill>
                  <a:srgbClr val="000000"/>
                </a:solidFill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 (1292)</a:t>
            </a:r>
            <a:endParaRPr kumimoji="0" sz="2000" b="1" i="0" u="none" strike="noStrike" kern="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sp>
        <p:nvSpPr>
          <p:cNvPr id="195" name="Google Shape;550;p56">
            <a:extLst>
              <a:ext uri="{FF2B5EF4-FFF2-40B4-BE49-F238E27FC236}">
                <a16:creationId xmlns:a16="http://schemas.microsoft.com/office/drawing/2014/main" xmlns="" id="{47DA5D8B-73A7-00A5-56B6-AD9BCE8D14C8}"/>
              </a:ext>
            </a:extLst>
          </p:cNvPr>
          <p:cNvSpPr/>
          <p:nvPr/>
        </p:nvSpPr>
        <p:spPr>
          <a:xfrm>
            <a:off x="118529" y="3121809"/>
            <a:ext cx="2723884" cy="1005479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xmlns="" id="{74CE4233-86EC-B005-3385-1B1F46E8DEC7}"/>
              </a:ext>
            </a:extLst>
          </p:cNvPr>
          <p:cNvSpPr txBox="1"/>
          <p:nvPr/>
        </p:nvSpPr>
        <p:spPr>
          <a:xfrm>
            <a:off x="308378" y="3152670"/>
            <a:ext cx="2482592" cy="79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Di Kerajaan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Perlak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telah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menganut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agama Islam.</a:t>
            </a:r>
          </a:p>
        </p:txBody>
      </p:sp>
      <p:sp>
        <p:nvSpPr>
          <p:cNvPr id="197" name="Google Shape;563;p56">
            <a:extLst>
              <a:ext uri="{FF2B5EF4-FFF2-40B4-BE49-F238E27FC236}">
                <a16:creationId xmlns:a16="http://schemas.microsoft.com/office/drawing/2014/main" xmlns="" id="{00DC81B0-E4EC-7DBD-224D-F343DC78D67B}"/>
              </a:ext>
            </a:extLst>
          </p:cNvPr>
          <p:cNvSpPr txBox="1"/>
          <p:nvPr/>
        </p:nvSpPr>
        <p:spPr>
          <a:xfrm>
            <a:off x="3149640" y="4154751"/>
            <a:ext cx="2875422" cy="2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Ibnu</a:t>
            </a:r>
            <a:r>
              <a:rPr kumimoji="0" lang="en-US" sz="2000" b="1" i="0" u="none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 </a:t>
            </a:r>
            <a:r>
              <a:rPr kumimoji="0" lang="en-US" sz="2000" b="1" i="0" u="none" strike="noStrike" kern="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Batutta</a:t>
            </a:r>
            <a:r>
              <a:rPr kumimoji="0" lang="en-US" sz="2000" b="1" i="0" u="none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"/>
                <a:cs typeface="Calibri" panose="020F0502020204030204" pitchFamily="34" charset="0"/>
                <a:sym typeface="Open Sans"/>
              </a:rPr>
              <a:t> (1235-1345)</a:t>
            </a:r>
            <a:endParaRPr kumimoji="0" sz="2000" b="1" i="0" u="none" strike="noStrike" kern="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Open Sans"/>
              <a:cs typeface="Calibri" panose="020F0502020204030204" pitchFamily="34" charset="0"/>
              <a:sym typeface="Open Sans"/>
            </a:endParaRPr>
          </a:p>
        </p:txBody>
      </p:sp>
      <p:pic>
        <p:nvPicPr>
          <p:cNvPr id="198" name="Picture 197">
            <a:extLst>
              <a:ext uri="{FF2B5EF4-FFF2-40B4-BE49-F238E27FC236}">
                <a16:creationId xmlns:a16="http://schemas.microsoft.com/office/drawing/2014/main" xmlns="" id="{3CC19F4C-C575-0D25-90DC-ABFB96F566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accent6">
                <a:lumMod val="20000"/>
                <a:lumOff val="80000"/>
              </a:schemeClr>
            </a:gs>
            <a:gs pos="10000">
              <a:schemeClr val="accent1">
                <a:lumMod val="45000"/>
                <a:lumOff val="5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Red direction pointer on folded city map Premium Vector">
            <a:extLst>
              <a:ext uri="{FF2B5EF4-FFF2-40B4-BE49-F238E27FC236}">
                <a16:creationId xmlns:a16="http://schemas.microsoft.com/office/drawing/2014/main" xmlns="" id="{B148491F-B47D-D50A-F2AD-92D4D6610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7170">
            <a:off x="-326612" y="1807200"/>
            <a:ext cx="3432519" cy="257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-19050"/>
            <a:ext cx="9143244" cy="5143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1000" y="989171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spc="300" dirty="0" err="1"/>
              <a:t>Teori</a:t>
            </a:r>
            <a:r>
              <a:rPr lang="en-US" sz="2000" b="1" spc="300" dirty="0"/>
              <a:t> Gujarat</a:t>
            </a:r>
            <a:endParaRPr lang="en-ID" sz="2000" b="1" spc="300" dirty="0"/>
          </a:p>
        </p:txBody>
      </p:sp>
      <p:sp>
        <p:nvSpPr>
          <p:cNvPr id="5" name="Rectangle 4"/>
          <p:cNvSpPr/>
          <p:nvPr/>
        </p:nvSpPr>
        <p:spPr>
          <a:xfrm>
            <a:off x="56148" y="2326193"/>
            <a:ext cx="2667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spc="300" dirty="0" err="1"/>
              <a:t>Teori</a:t>
            </a:r>
            <a:r>
              <a:rPr lang="en-US" sz="2000" b="1" spc="300" dirty="0"/>
              <a:t> Makkah</a:t>
            </a:r>
            <a:endParaRPr lang="en-ID" sz="2000" b="1" spc="300" dirty="0"/>
          </a:p>
        </p:txBody>
      </p:sp>
      <p:sp>
        <p:nvSpPr>
          <p:cNvPr id="11" name="Google Shape;1560;p90">
            <a:extLst>
              <a:ext uri="{FF2B5EF4-FFF2-40B4-BE49-F238E27FC236}">
                <a16:creationId xmlns:a16="http://schemas.microsoft.com/office/drawing/2014/main" xmlns="" id="{6EBC7F4C-44AD-8C87-ABE8-79BD09EAC967}"/>
              </a:ext>
            </a:extLst>
          </p:cNvPr>
          <p:cNvSpPr/>
          <p:nvPr/>
        </p:nvSpPr>
        <p:spPr>
          <a:xfrm flipH="1">
            <a:off x="637857" y="158540"/>
            <a:ext cx="7442114" cy="566663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549;p56">
            <a:extLst>
              <a:ext uri="{FF2B5EF4-FFF2-40B4-BE49-F238E27FC236}">
                <a16:creationId xmlns:a16="http://schemas.microsoft.com/office/drawing/2014/main" xmlns="" id="{646C9591-507E-B093-E27F-150F8033D30B}"/>
              </a:ext>
            </a:extLst>
          </p:cNvPr>
          <p:cNvSpPr txBox="1">
            <a:spLocks/>
          </p:cNvSpPr>
          <p:nvPr/>
        </p:nvSpPr>
        <p:spPr>
          <a:xfrm>
            <a:off x="-76200" y="242275"/>
            <a:ext cx="9144000" cy="56666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it-IT" sz="2400" b="1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Alur Teori Penyebaran Islam di Indonesia</a:t>
            </a:r>
          </a:p>
        </p:txBody>
      </p:sp>
      <p:sp>
        <p:nvSpPr>
          <p:cNvPr id="13" name="Google Shape;1089;p70">
            <a:extLst>
              <a:ext uri="{FF2B5EF4-FFF2-40B4-BE49-F238E27FC236}">
                <a16:creationId xmlns:a16="http://schemas.microsoft.com/office/drawing/2014/main" xmlns="" id="{535B6464-6451-B310-F87F-1DE25C07B1CF}"/>
              </a:ext>
            </a:extLst>
          </p:cNvPr>
          <p:cNvSpPr txBox="1">
            <a:spLocks/>
          </p:cNvSpPr>
          <p:nvPr/>
        </p:nvSpPr>
        <p:spPr>
          <a:xfrm>
            <a:off x="2825650" y="851698"/>
            <a:ext cx="5603130" cy="1275536"/>
          </a:xfrm>
          <a:prstGeom prst="rect">
            <a:avLst/>
          </a:prstGeom>
          <a:ln/>
        </p:spPr>
        <p:style>
          <a:lnRef idx="2">
            <a:schemeClr val="accent2"/>
          </a:lnRef>
          <a:fillRef idx="1001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n-US" sz="1500" dirty="0" err="1"/>
              <a:t>Teori</a:t>
            </a:r>
            <a:r>
              <a:rPr lang="en-US" sz="1500" dirty="0"/>
              <a:t> </a:t>
            </a:r>
            <a:r>
              <a:rPr lang="en-US" sz="1500" dirty="0" err="1"/>
              <a:t>ini</a:t>
            </a:r>
            <a:r>
              <a:rPr lang="en-US" sz="1500" dirty="0"/>
              <a:t> </a:t>
            </a:r>
            <a:r>
              <a:rPr lang="en-US" sz="1500" dirty="0" err="1"/>
              <a:t>dicetuskan</a:t>
            </a:r>
            <a:r>
              <a:rPr lang="en-US" sz="1500" dirty="0"/>
              <a:t> oleh </a:t>
            </a:r>
            <a:r>
              <a:rPr lang="en-US" sz="1500" dirty="0" err="1"/>
              <a:t>Snock</a:t>
            </a:r>
            <a:r>
              <a:rPr lang="en-US" sz="1500" dirty="0"/>
              <a:t> </a:t>
            </a:r>
            <a:r>
              <a:rPr lang="en-US" sz="1500" dirty="0" err="1"/>
              <a:t>Hurgonje</a:t>
            </a:r>
            <a:r>
              <a:rPr lang="en-US" sz="1500" dirty="0"/>
              <a:t>. </a:t>
            </a:r>
            <a:r>
              <a:rPr lang="en-US" sz="1500" dirty="0" err="1"/>
              <a:t>Menurutnya</a:t>
            </a:r>
            <a:r>
              <a:rPr lang="en-US" sz="1500" dirty="0"/>
              <a:t>, Islam </a:t>
            </a:r>
            <a:r>
              <a:rPr lang="en-US" sz="1500" dirty="0" err="1"/>
              <a:t>masuk</a:t>
            </a:r>
            <a:r>
              <a:rPr lang="en-US" sz="1500" dirty="0"/>
              <a:t> </a:t>
            </a:r>
            <a:r>
              <a:rPr lang="en-US" sz="1500" dirty="0" err="1"/>
              <a:t>ke</a:t>
            </a:r>
            <a:r>
              <a:rPr lang="en-US" sz="1500" dirty="0"/>
              <a:t> Indonesia  </a:t>
            </a:r>
            <a:r>
              <a:rPr lang="en-US" sz="1500" dirty="0" err="1"/>
              <a:t>berasal</a:t>
            </a:r>
            <a:r>
              <a:rPr lang="en-US" sz="1500" dirty="0"/>
              <a:t> </a:t>
            </a:r>
            <a:r>
              <a:rPr lang="en-US" sz="1500" dirty="0" err="1"/>
              <a:t>dari</a:t>
            </a:r>
            <a:r>
              <a:rPr lang="en-US" sz="1500" dirty="0"/>
              <a:t> Gujarat pada </a:t>
            </a:r>
            <a:r>
              <a:rPr lang="en-US" sz="1500" dirty="0" err="1"/>
              <a:t>abad</a:t>
            </a:r>
            <a:r>
              <a:rPr lang="en-US" sz="1500" dirty="0"/>
              <a:t> ke-13 M</a:t>
            </a:r>
          </a:p>
          <a:p>
            <a:pPr marL="285750" indent="-285750" algn="just"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n-US" sz="1500" dirty="0" err="1"/>
              <a:t>Argumentasi</a:t>
            </a:r>
            <a:r>
              <a:rPr lang="en-US" sz="1500" dirty="0"/>
              <a:t> </a:t>
            </a:r>
            <a:r>
              <a:rPr lang="en-US" sz="1500" dirty="0" err="1"/>
              <a:t>ini</a:t>
            </a:r>
            <a:r>
              <a:rPr lang="en-US" sz="1500" dirty="0"/>
              <a:t> </a:t>
            </a:r>
            <a:r>
              <a:rPr lang="en-US" sz="1500" dirty="0" err="1"/>
              <a:t>karena</a:t>
            </a:r>
            <a:r>
              <a:rPr lang="en-US" sz="1500" dirty="0"/>
              <a:t> </a:t>
            </a:r>
            <a:r>
              <a:rPr lang="en-US" sz="1500" dirty="0" err="1"/>
              <a:t>kurang</a:t>
            </a:r>
            <a:r>
              <a:rPr lang="en-US" sz="1500" dirty="0"/>
              <a:t> </a:t>
            </a:r>
            <a:r>
              <a:rPr lang="en-US" sz="1500" dirty="0" err="1"/>
              <a:t>adanya</a:t>
            </a:r>
            <a:r>
              <a:rPr lang="en-US" sz="1500" dirty="0"/>
              <a:t> </a:t>
            </a:r>
            <a:r>
              <a:rPr lang="en-US" sz="1500" dirty="0" err="1"/>
              <a:t>fakta</a:t>
            </a:r>
            <a:r>
              <a:rPr lang="en-US" sz="1500" dirty="0"/>
              <a:t> </a:t>
            </a:r>
            <a:r>
              <a:rPr lang="en-US" sz="1500" dirty="0" err="1"/>
              <a:t>peranan</a:t>
            </a:r>
            <a:r>
              <a:rPr lang="en-US" sz="1500" dirty="0"/>
              <a:t> </a:t>
            </a:r>
            <a:r>
              <a:rPr lang="en-US" sz="1500" dirty="0" err="1"/>
              <a:t>bangsa</a:t>
            </a:r>
            <a:r>
              <a:rPr lang="en-US" sz="1500" dirty="0"/>
              <a:t> Arab  dan </a:t>
            </a:r>
            <a:r>
              <a:rPr lang="en-US" sz="1500" dirty="0" err="1"/>
              <a:t>manuskrip</a:t>
            </a:r>
            <a:r>
              <a:rPr lang="en-US" sz="1500" dirty="0"/>
              <a:t> </a:t>
            </a:r>
            <a:r>
              <a:rPr lang="en-US" sz="1500" dirty="0" err="1"/>
              <a:t>tertua</a:t>
            </a:r>
            <a:r>
              <a:rPr lang="en-US" sz="1500" dirty="0"/>
              <a:t> </a:t>
            </a:r>
            <a:r>
              <a:rPr lang="en-US" sz="1500" dirty="0" err="1"/>
              <a:t>tentang</a:t>
            </a:r>
            <a:r>
              <a:rPr lang="en-US" sz="1500" dirty="0"/>
              <a:t> Islam </a:t>
            </a:r>
            <a:r>
              <a:rPr lang="en-US" sz="1500" dirty="0" err="1"/>
              <a:t>menggambarkan</a:t>
            </a:r>
            <a:r>
              <a:rPr lang="en-US" sz="1500" dirty="0"/>
              <a:t> </a:t>
            </a:r>
            <a:r>
              <a:rPr lang="en-US" sz="1500" dirty="0" err="1"/>
              <a:t>adanya</a:t>
            </a:r>
            <a:r>
              <a:rPr lang="en-US" sz="1500" dirty="0"/>
              <a:t> </a:t>
            </a:r>
            <a:r>
              <a:rPr lang="en-US" sz="1500" dirty="0" err="1"/>
              <a:t>hubungan</a:t>
            </a:r>
            <a:r>
              <a:rPr lang="en-US" sz="1500" dirty="0"/>
              <a:t> </a:t>
            </a:r>
            <a:r>
              <a:rPr lang="en-US" sz="1500" dirty="0" err="1"/>
              <a:t>antara</a:t>
            </a:r>
            <a:r>
              <a:rPr lang="en-US" sz="1500" dirty="0"/>
              <a:t> </a:t>
            </a:r>
            <a:r>
              <a:rPr lang="en-US" sz="1500" dirty="0" err="1"/>
              <a:t>Hindia</a:t>
            </a:r>
            <a:r>
              <a:rPr lang="en-US" sz="1500" dirty="0"/>
              <a:t>-Indonesia.</a:t>
            </a:r>
          </a:p>
        </p:txBody>
      </p:sp>
      <p:sp>
        <p:nvSpPr>
          <p:cNvPr id="14" name="Google Shape;1089;p70">
            <a:extLst>
              <a:ext uri="{FF2B5EF4-FFF2-40B4-BE49-F238E27FC236}">
                <a16:creationId xmlns:a16="http://schemas.microsoft.com/office/drawing/2014/main" xmlns="" id="{C99A0FB6-E9B8-A0B8-930D-2BE9C3BA681C}"/>
              </a:ext>
            </a:extLst>
          </p:cNvPr>
          <p:cNvSpPr txBox="1">
            <a:spLocks/>
          </p:cNvSpPr>
          <p:nvPr/>
        </p:nvSpPr>
        <p:spPr>
          <a:xfrm>
            <a:off x="2818645" y="2216267"/>
            <a:ext cx="5639556" cy="1333383"/>
          </a:xfrm>
          <a:prstGeom prst="rect">
            <a:avLst/>
          </a:prstGeom>
          <a:ln/>
        </p:spPr>
        <p:style>
          <a:lnRef idx="2">
            <a:schemeClr val="accent2"/>
          </a:lnRef>
          <a:fillRef idx="1001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65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BeeZee"/>
              <a:buNone/>
              <a:defRPr sz="14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1pPr>
            <a:lvl2pPr marL="914400" marR="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2pPr>
            <a:lvl3pPr marL="1371600" marR="0" lvl="2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3pPr>
            <a:lvl4pPr marL="1828800" marR="0" lvl="3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4pPr>
            <a:lvl5pPr marL="2286000" marR="0" lvl="4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5pPr>
            <a:lvl6pPr marL="2743200" marR="0" lvl="5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6pPr>
            <a:lvl7pPr marL="3200400" marR="0" lvl="6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7pPr>
            <a:lvl8pPr marL="3657600" marR="0" lvl="7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8pPr>
            <a:lvl9pPr marL="4114800" marR="0" lvl="8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pPr marL="285750" indent="-285750" algn="just">
              <a:buSzPts val="1100"/>
              <a:buFont typeface="Arial" panose="020B0604020202020204" pitchFamily="34" charset="0"/>
              <a:buChar char="•"/>
            </a:pPr>
            <a:r>
              <a:rPr lang="en-US" sz="1500" dirty="0" err="1">
                <a:latin typeface="+mn-lt"/>
              </a:rPr>
              <a:t>Menurut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Hamka</a:t>
            </a:r>
            <a:r>
              <a:rPr lang="en-US" sz="1500" dirty="0">
                <a:latin typeface="+mn-lt"/>
              </a:rPr>
              <a:t>, Islam </a:t>
            </a:r>
            <a:r>
              <a:rPr lang="en-US" sz="1500" dirty="0" err="1">
                <a:latin typeface="+mn-lt"/>
              </a:rPr>
              <a:t>datang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ke</a:t>
            </a:r>
            <a:r>
              <a:rPr lang="en-US" sz="1500" dirty="0">
                <a:latin typeface="+mn-lt"/>
              </a:rPr>
              <a:t> Indonesia pada </a:t>
            </a:r>
            <a:r>
              <a:rPr lang="en-US" sz="1500" dirty="0" err="1">
                <a:latin typeface="+mn-lt"/>
              </a:rPr>
              <a:t>abad</a:t>
            </a:r>
            <a:r>
              <a:rPr lang="en-US" sz="1500" dirty="0">
                <a:latin typeface="+mn-lt"/>
              </a:rPr>
              <a:t> ke-7 M yang </a:t>
            </a:r>
            <a:r>
              <a:rPr lang="en-US" sz="1500" dirty="0" err="1">
                <a:latin typeface="+mn-lt"/>
              </a:rPr>
              <a:t>dibawa</a:t>
            </a:r>
            <a:r>
              <a:rPr lang="en-US" sz="1500" dirty="0">
                <a:latin typeface="+mn-lt"/>
              </a:rPr>
              <a:t> oleh </a:t>
            </a:r>
            <a:r>
              <a:rPr lang="en-US" sz="1500" dirty="0" err="1">
                <a:latin typeface="+mn-lt"/>
              </a:rPr>
              <a:t>saudagar</a:t>
            </a:r>
            <a:r>
              <a:rPr lang="en-US" sz="1500" dirty="0">
                <a:latin typeface="+mn-lt"/>
              </a:rPr>
              <a:t> Arab (Makkah).</a:t>
            </a:r>
          </a:p>
          <a:p>
            <a:pPr marL="285750" indent="-285750" algn="just">
              <a:buSzPts val="1100"/>
              <a:buFont typeface="Arial" panose="020B0604020202020204" pitchFamily="34" charset="0"/>
              <a:buChar char="•"/>
            </a:pPr>
            <a:r>
              <a:rPr lang="en-US" sz="1500" dirty="0" err="1">
                <a:latin typeface="+mn-lt"/>
              </a:rPr>
              <a:t>Hamka</a:t>
            </a:r>
            <a:r>
              <a:rPr lang="en-US" sz="1500" dirty="0">
                <a:latin typeface="+mn-lt"/>
              </a:rPr>
              <a:t> juga </a:t>
            </a:r>
            <a:r>
              <a:rPr lang="en-US" sz="1500" dirty="0" err="1">
                <a:latin typeface="+mn-lt"/>
              </a:rPr>
              <a:t>menyatakan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bahwa</a:t>
            </a:r>
            <a:r>
              <a:rPr lang="en-US" sz="1500" dirty="0">
                <a:latin typeface="+mn-lt"/>
              </a:rPr>
              <a:t> Islam </a:t>
            </a:r>
            <a:r>
              <a:rPr lang="en-US" sz="1500" dirty="0" err="1">
                <a:latin typeface="+mn-lt"/>
              </a:rPr>
              <a:t>masuk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ke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Jawa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bersamaan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dengan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masuknya</a:t>
            </a:r>
            <a:r>
              <a:rPr lang="en-US" sz="1500" dirty="0">
                <a:latin typeface="+mn-lt"/>
              </a:rPr>
              <a:t> Islam </a:t>
            </a:r>
            <a:r>
              <a:rPr lang="en-US" sz="1500" dirty="0" err="1">
                <a:latin typeface="+mn-lt"/>
              </a:rPr>
              <a:t>ke</a:t>
            </a:r>
            <a:r>
              <a:rPr lang="en-US" sz="1500" dirty="0">
                <a:latin typeface="+mn-lt"/>
              </a:rPr>
              <a:t> Sumatera, </a:t>
            </a:r>
            <a:r>
              <a:rPr lang="en-US" sz="1500" dirty="0" err="1">
                <a:latin typeface="+mn-lt"/>
              </a:rPr>
              <a:t>yaitu</a:t>
            </a:r>
            <a:r>
              <a:rPr lang="en-US" sz="1500" dirty="0">
                <a:latin typeface="+mn-lt"/>
              </a:rPr>
              <a:t> pada </a:t>
            </a:r>
            <a:r>
              <a:rPr lang="en-US" sz="1500" dirty="0" err="1">
                <a:latin typeface="+mn-lt"/>
              </a:rPr>
              <a:t>abad</a:t>
            </a:r>
            <a:r>
              <a:rPr lang="en-US" sz="1500" dirty="0">
                <a:latin typeface="+mn-lt"/>
              </a:rPr>
              <a:t> ke-7 M. </a:t>
            </a:r>
          </a:p>
          <a:p>
            <a:pPr marL="285750" indent="-285750" algn="just">
              <a:buSzPts val="1100"/>
              <a:buFont typeface="Arial" panose="020B0604020202020204" pitchFamily="34" charset="0"/>
              <a:buChar char="•"/>
            </a:pPr>
            <a:r>
              <a:rPr lang="en-US" sz="1500" dirty="0" err="1">
                <a:latin typeface="+mn-lt"/>
              </a:rPr>
              <a:t>Adanya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berita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dari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Tiongkok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tentang</a:t>
            </a:r>
            <a:r>
              <a:rPr lang="en-US" sz="1500" dirty="0">
                <a:latin typeface="+mn-lt"/>
              </a:rPr>
              <a:t> </a:t>
            </a:r>
            <a:r>
              <a:rPr lang="en-US" sz="1500" dirty="0" err="1">
                <a:latin typeface="+mn-lt"/>
              </a:rPr>
              <a:t>kedatangan</a:t>
            </a:r>
            <a:r>
              <a:rPr lang="en-US" sz="1500" dirty="0">
                <a:latin typeface="+mn-lt"/>
              </a:rPr>
              <a:t> Raja Arab, Ta Shih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690BFD76-A3C7-5CB9-8C54-D2CBFAD91432}"/>
              </a:ext>
            </a:extLst>
          </p:cNvPr>
          <p:cNvSpPr/>
          <p:nvPr/>
        </p:nvSpPr>
        <p:spPr>
          <a:xfrm>
            <a:off x="4572" y="3709629"/>
            <a:ext cx="2667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spc="300" dirty="0" err="1"/>
              <a:t>Teori</a:t>
            </a:r>
            <a:r>
              <a:rPr lang="en-US" sz="2000" b="1" spc="300" dirty="0"/>
              <a:t> Persia</a:t>
            </a:r>
            <a:endParaRPr lang="en-ID" sz="2000" b="1" spc="300" dirty="0"/>
          </a:p>
        </p:txBody>
      </p:sp>
      <p:sp>
        <p:nvSpPr>
          <p:cNvPr id="16" name="Google Shape;1089;p70">
            <a:extLst>
              <a:ext uri="{FF2B5EF4-FFF2-40B4-BE49-F238E27FC236}">
                <a16:creationId xmlns:a16="http://schemas.microsoft.com/office/drawing/2014/main" xmlns="" id="{141D942F-DF76-DFEF-3BCF-D1EEA3265349}"/>
              </a:ext>
            </a:extLst>
          </p:cNvPr>
          <p:cNvSpPr txBox="1">
            <a:spLocks/>
          </p:cNvSpPr>
          <p:nvPr/>
        </p:nvSpPr>
        <p:spPr>
          <a:xfrm>
            <a:off x="2818645" y="3630335"/>
            <a:ext cx="5639556" cy="958807"/>
          </a:xfrm>
          <a:prstGeom prst="rect">
            <a:avLst/>
          </a:prstGeom>
          <a:ln/>
        </p:spPr>
        <p:style>
          <a:lnRef idx="2">
            <a:schemeClr val="accent2"/>
          </a:lnRef>
          <a:fillRef idx="1001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65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BeeZee"/>
              <a:buNone/>
              <a:defRPr sz="14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1pPr>
            <a:lvl2pPr marL="914400" marR="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2pPr>
            <a:lvl3pPr marL="1371600" marR="0" lvl="2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3pPr>
            <a:lvl4pPr marL="1828800" marR="0" lvl="3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4pPr>
            <a:lvl5pPr marL="2286000" marR="0" lvl="4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5pPr>
            <a:lvl6pPr marL="2743200" marR="0" lvl="5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6pPr>
            <a:lvl7pPr marL="3200400" marR="0" lvl="6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7pPr>
            <a:lvl8pPr marL="3657600" marR="0" lvl="7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8pPr>
            <a:lvl9pPr marL="4114800" marR="0" lvl="8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BeeZee"/>
              <a:buNone/>
              <a:defRPr sz="1300" b="0" i="0" u="none" strike="noStrike" cap="none">
                <a:solidFill>
                  <a:schemeClr val="dk1"/>
                </a:solidFill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pPr marL="285750" indent="-285750" algn="just">
              <a:buSzPts val="1100"/>
              <a:buFont typeface="Arial" panose="020B0604020202020204" pitchFamily="34" charset="0"/>
              <a:buChar char="•"/>
            </a:pPr>
            <a:r>
              <a:rPr lang="en-US" sz="1600" dirty="0" err="1">
                <a:latin typeface="+mn-lt"/>
              </a:rPr>
              <a:t>Pencetus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teori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ini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adalah</a:t>
            </a:r>
            <a:r>
              <a:rPr lang="en-US" sz="1600" dirty="0">
                <a:latin typeface="+mn-lt"/>
              </a:rPr>
              <a:t> P.A. </a:t>
            </a:r>
            <a:r>
              <a:rPr lang="en-US" sz="1600" dirty="0" err="1">
                <a:latin typeface="+mn-lt"/>
              </a:rPr>
              <a:t>Hoesein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Djajadiningrat</a:t>
            </a:r>
            <a:r>
              <a:rPr lang="en-US" sz="1600" dirty="0">
                <a:latin typeface="+mn-lt"/>
              </a:rPr>
              <a:t>.</a:t>
            </a:r>
          </a:p>
          <a:p>
            <a:pPr marL="285750" indent="-285750" algn="just">
              <a:buSzPts val="1100"/>
              <a:buFont typeface="Arial" panose="020B0604020202020204" pitchFamily="34" charset="0"/>
              <a:buChar char="•"/>
            </a:pPr>
            <a:r>
              <a:rPr lang="en-US" sz="1600" dirty="0" err="1">
                <a:latin typeface="+mn-lt"/>
              </a:rPr>
              <a:t>Teori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ini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didasari</a:t>
            </a:r>
            <a:r>
              <a:rPr lang="en-US" sz="1600" dirty="0">
                <a:latin typeface="+mn-lt"/>
              </a:rPr>
              <a:t> oleh </a:t>
            </a:r>
            <a:r>
              <a:rPr lang="en-US" sz="1600" dirty="0" err="1">
                <a:latin typeface="+mn-lt"/>
              </a:rPr>
              <a:t>kebudayaan</a:t>
            </a:r>
            <a:r>
              <a:rPr lang="en-US" sz="1600" dirty="0">
                <a:latin typeface="+mn-lt"/>
              </a:rPr>
              <a:t> yang </a:t>
            </a:r>
            <a:r>
              <a:rPr lang="en-US" sz="1600" dirty="0" err="1">
                <a:latin typeface="+mn-lt"/>
              </a:rPr>
              <a:t>hidup</a:t>
            </a:r>
            <a:r>
              <a:rPr lang="en-US" sz="1600" dirty="0">
                <a:latin typeface="+mn-lt"/>
              </a:rPr>
              <a:t> di </a:t>
            </a:r>
            <a:r>
              <a:rPr lang="en-US" sz="1600" dirty="0" err="1">
                <a:latin typeface="+mn-lt"/>
              </a:rPr>
              <a:t>kalangan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masyarakat</a:t>
            </a:r>
            <a:r>
              <a:rPr lang="en-US" sz="1600" dirty="0">
                <a:latin typeface="+mn-lt"/>
              </a:rPr>
              <a:t> Islam Indonesia </a:t>
            </a:r>
            <a:r>
              <a:rPr lang="en-US" sz="1600" dirty="0" err="1">
                <a:latin typeface="+mn-lt"/>
              </a:rPr>
              <a:t>sama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dengan</a:t>
            </a:r>
            <a:r>
              <a:rPr lang="en-US" sz="1600" dirty="0">
                <a:latin typeface="+mn-lt"/>
              </a:rPr>
              <a:t> Persia.</a:t>
            </a:r>
          </a:p>
          <a:p>
            <a:pPr marL="285750" indent="-285750" algn="just">
              <a:buSzPts val="1100"/>
              <a:buFont typeface="Arial" panose="020B0604020202020204" pitchFamily="34" charset="0"/>
              <a:buChar char="•"/>
            </a:pPr>
            <a:endParaRPr lang="en-US" sz="15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55807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23000">
              <a:schemeClr val="accent6">
                <a:lumMod val="20000"/>
                <a:lumOff val="80000"/>
              </a:schemeClr>
            </a:gs>
            <a:gs pos="57000">
              <a:schemeClr val="accent6">
                <a:lumMod val="20000"/>
                <a:lumOff val="80000"/>
              </a:schemeClr>
            </a:gs>
            <a:gs pos="30000">
              <a:schemeClr val="accent1">
                <a:lumMod val="41000"/>
                <a:lumOff val="59000"/>
                <a:alpha val="50000"/>
              </a:schemeClr>
            </a:gs>
          </a:gsLst>
          <a:lin ang="2700000" scaled="1"/>
        </a:gradFill>
        <a:effectLst/>
      </p:bgPr>
    </p:bg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0CA0B554-1207-FF01-EECF-B8CC544C7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-19050"/>
            <a:ext cx="9143244" cy="5143500"/>
          </a:xfrm>
          <a:prstGeom prst="rect">
            <a:avLst/>
          </a:prstGeom>
        </p:spPr>
      </p:pic>
      <p:grpSp>
        <p:nvGrpSpPr>
          <p:cNvPr id="1215" name="Google Shape;1215;p77"/>
          <p:cNvGrpSpPr/>
          <p:nvPr/>
        </p:nvGrpSpPr>
        <p:grpSpPr>
          <a:xfrm flipH="1">
            <a:off x="118764" y="1398954"/>
            <a:ext cx="3284253" cy="3753884"/>
            <a:chOff x="5344271" y="1689579"/>
            <a:chExt cx="3294318" cy="3626558"/>
          </a:xfrm>
        </p:grpSpPr>
        <p:sp>
          <p:nvSpPr>
            <p:cNvPr id="1216" name="Google Shape;1216;p77"/>
            <p:cNvSpPr/>
            <p:nvPr/>
          </p:nvSpPr>
          <p:spPr>
            <a:xfrm rot="11055365" flipH="1">
              <a:off x="5344271" y="1689579"/>
              <a:ext cx="3282385" cy="3104788"/>
            </a:xfrm>
            <a:custGeom>
              <a:avLst/>
              <a:gdLst/>
              <a:ahLst/>
              <a:cxnLst/>
              <a:rect l="l" t="t" r="r" b="b"/>
              <a:pathLst>
                <a:path w="15328" h="6441" extrusionOk="0">
                  <a:moveTo>
                    <a:pt x="15306" y="1"/>
                  </a:moveTo>
                  <a:cubicBezTo>
                    <a:pt x="15283" y="1"/>
                    <a:pt x="15247" y="7"/>
                    <a:pt x="15247" y="7"/>
                  </a:cubicBezTo>
                  <a:cubicBezTo>
                    <a:pt x="14224" y="7"/>
                    <a:pt x="8601" y="127"/>
                    <a:pt x="7590" y="127"/>
                  </a:cubicBezTo>
                  <a:cubicBezTo>
                    <a:pt x="6035" y="127"/>
                    <a:pt x="4054" y="60"/>
                    <a:pt x="2499" y="60"/>
                  </a:cubicBezTo>
                  <a:cubicBezTo>
                    <a:pt x="1959" y="60"/>
                    <a:pt x="1418" y="78"/>
                    <a:pt x="877" y="78"/>
                  </a:cubicBezTo>
                  <a:cubicBezTo>
                    <a:pt x="607" y="78"/>
                    <a:pt x="337" y="73"/>
                    <a:pt x="66" y="60"/>
                  </a:cubicBezTo>
                  <a:lnTo>
                    <a:pt x="66" y="60"/>
                  </a:lnTo>
                  <a:cubicBezTo>
                    <a:pt x="93" y="140"/>
                    <a:pt x="146" y="259"/>
                    <a:pt x="186" y="392"/>
                  </a:cubicBezTo>
                  <a:cubicBezTo>
                    <a:pt x="253" y="618"/>
                    <a:pt x="306" y="884"/>
                    <a:pt x="213" y="1030"/>
                  </a:cubicBezTo>
                  <a:cubicBezTo>
                    <a:pt x="186" y="1057"/>
                    <a:pt x="173" y="1084"/>
                    <a:pt x="160" y="1123"/>
                  </a:cubicBezTo>
                  <a:cubicBezTo>
                    <a:pt x="160" y="1190"/>
                    <a:pt x="226" y="1243"/>
                    <a:pt x="226" y="1310"/>
                  </a:cubicBezTo>
                  <a:cubicBezTo>
                    <a:pt x="226" y="1349"/>
                    <a:pt x="213" y="1403"/>
                    <a:pt x="186" y="1429"/>
                  </a:cubicBezTo>
                  <a:cubicBezTo>
                    <a:pt x="93" y="1615"/>
                    <a:pt x="93" y="1828"/>
                    <a:pt x="173" y="2001"/>
                  </a:cubicBezTo>
                  <a:cubicBezTo>
                    <a:pt x="213" y="2107"/>
                    <a:pt x="292" y="2214"/>
                    <a:pt x="253" y="2320"/>
                  </a:cubicBezTo>
                  <a:cubicBezTo>
                    <a:pt x="239" y="2386"/>
                    <a:pt x="186" y="2440"/>
                    <a:pt x="213" y="2506"/>
                  </a:cubicBezTo>
                  <a:cubicBezTo>
                    <a:pt x="226" y="2572"/>
                    <a:pt x="266" y="2586"/>
                    <a:pt x="279" y="2626"/>
                  </a:cubicBezTo>
                  <a:cubicBezTo>
                    <a:pt x="399" y="2825"/>
                    <a:pt x="0" y="2998"/>
                    <a:pt x="27" y="3224"/>
                  </a:cubicBezTo>
                  <a:cubicBezTo>
                    <a:pt x="27" y="3290"/>
                    <a:pt x="80" y="3343"/>
                    <a:pt x="80" y="3423"/>
                  </a:cubicBezTo>
                  <a:cubicBezTo>
                    <a:pt x="53" y="3543"/>
                    <a:pt x="53" y="3676"/>
                    <a:pt x="80" y="3795"/>
                  </a:cubicBezTo>
                  <a:cubicBezTo>
                    <a:pt x="120" y="3942"/>
                    <a:pt x="133" y="4088"/>
                    <a:pt x="120" y="4247"/>
                  </a:cubicBezTo>
                  <a:cubicBezTo>
                    <a:pt x="106" y="4327"/>
                    <a:pt x="106" y="4420"/>
                    <a:pt x="146" y="4500"/>
                  </a:cubicBezTo>
                  <a:cubicBezTo>
                    <a:pt x="199" y="4646"/>
                    <a:pt x="386" y="4753"/>
                    <a:pt x="346" y="4899"/>
                  </a:cubicBezTo>
                  <a:cubicBezTo>
                    <a:pt x="332" y="4939"/>
                    <a:pt x="306" y="4979"/>
                    <a:pt x="292" y="5018"/>
                  </a:cubicBezTo>
                  <a:cubicBezTo>
                    <a:pt x="253" y="5165"/>
                    <a:pt x="452" y="5284"/>
                    <a:pt x="412" y="5430"/>
                  </a:cubicBezTo>
                  <a:cubicBezTo>
                    <a:pt x="372" y="5537"/>
                    <a:pt x="186" y="5563"/>
                    <a:pt x="146" y="5683"/>
                  </a:cubicBezTo>
                  <a:cubicBezTo>
                    <a:pt x="106" y="5789"/>
                    <a:pt x="213" y="5909"/>
                    <a:pt x="133" y="5989"/>
                  </a:cubicBezTo>
                  <a:cubicBezTo>
                    <a:pt x="106" y="6015"/>
                    <a:pt x="80" y="6015"/>
                    <a:pt x="53" y="6042"/>
                  </a:cubicBezTo>
                  <a:cubicBezTo>
                    <a:pt x="40" y="6069"/>
                    <a:pt x="27" y="6162"/>
                    <a:pt x="40" y="6228"/>
                  </a:cubicBezTo>
                  <a:cubicBezTo>
                    <a:pt x="53" y="6295"/>
                    <a:pt x="160" y="6361"/>
                    <a:pt x="93" y="6414"/>
                  </a:cubicBezTo>
                  <a:cubicBezTo>
                    <a:pt x="173" y="6427"/>
                    <a:pt x="266" y="6441"/>
                    <a:pt x="346" y="6441"/>
                  </a:cubicBezTo>
                  <a:lnTo>
                    <a:pt x="14197" y="6441"/>
                  </a:lnTo>
                  <a:cubicBezTo>
                    <a:pt x="14038" y="5444"/>
                    <a:pt x="14676" y="3968"/>
                    <a:pt x="15327" y="7"/>
                  </a:cubicBezTo>
                  <a:cubicBezTo>
                    <a:pt x="15327" y="2"/>
                    <a:pt x="15318" y="1"/>
                    <a:pt x="153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7" name="Google Shape;1217;p77"/>
            <p:cNvSpPr/>
            <p:nvPr/>
          </p:nvSpPr>
          <p:spPr>
            <a:xfrm rot="-467385">
              <a:off x="7558513" y="4663315"/>
              <a:ext cx="1080076" cy="652822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19" name="Google Shape;1219;p77"/>
          <p:cNvSpPr/>
          <p:nvPr/>
        </p:nvSpPr>
        <p:spPr>
          <a:xfrm>
            <a:off x="672174" y="1676358"/>
            <a:ext cx="2399272" cy="2668995"/>
          </a:xfrm>
          <a:custGeom>
            <a:avLst/>
            <a:gdLst/>
            <a:ahLst/>
            <a:cxnLst/>
            <a:rect l="l" t="t" r="r" b="b"/>
            <a:pathLst>
              <a:path w="4604" h="8036" extrusionOk="0">
                <a:moveTo>
                  <a:pt x="586" y="0"/>
                </a:moveTo>
                <a:lnTo>
                  <a:pt x="440" y="63"/>
                </a:lnTo>
                <a:lnTo>
                  <a:pt x="419" y="189"/>
                </a:lnTo>
                <a:lnTo>
                  <a:pt x="314" y="419"/>
                </a:lnTo>
                <a:lnTo>
                  <a:pt x="335" y="565"/>
                </a:lnTo>
                <a:lnTo>
                  <a:pt x="335" y="795"/>
                </a:lnTo>
                <a:lnTo>
                  <a:pt x="251" y="1088"/>
                </a:lnTo>
                <a:lnTo>
                  <a:pt x="210" y="1214"/>
                </a:lnTo>
                <a:lnTo>
                  <a:pt x="272" y="1402"/>
                </a:lnTo>
                <a:lnTo>
                  <a:pt x="272" y="1465"/>
                </a:lnTo>
                <a:lnTo>
                  <a:pt x="210" y="1528"/>
                </a:lnTo>
                <a:lnTo>
                  <a:pt x="105" y="1507"/>
                </a:lnTo>
                <a:lnTo>
                  <a:pt x="21" y="1402"/>
                </a:lnTo>
                <a:lnTo>
                  <a:pt x="0" y="1528"/>
                </a:lnTo>
                <a:lnTo>
                  <a:pt x="21" y="1653"/>
                </a:lnTo>
                <a:lnTo>
                  <a:pt x="105" y="1653"/>
                </a:lnTo>
                <a:lnTo>
                  <a:pt x="126" y="1716"/>
                </a:lnTo>
                <a:lnTo>
                  <a:pt x="63" y="1779"/>
                </a:lnTo>
                <a:lnTo>
                  <a:pt x="126" y="1946"/>
                </a:lnTo>
                <a:lnTo>
                  <a:pt x="210" y="2093"/>
                </a:lnTo>
                <a:lnTo>
                  <a:pt x="210" y="2302"/>
                </a:lnTo>
                <a:lnTo>
                  <a:pt x="251" y="2344"/>
                </a:lnTo>
                <a:lnTo>
                  <a:pt x="314" y="2302"/>
                </a:lnTo>
                <a:lnTo>
                  <a:pt x="356" y="2344"/>
                </a:lnTo>
                <a:lnTo>
                  <a:pt x="356" y="2448"/>
                </a:lnTo>
                <a:lnTo>
                  <a:pt x="461" y="2595"/>
                </a:lnTo>
                <a:lnTo>
                  <a:pt x="544" y="2595"/>
                </a:lnTo>
                <a:lnTo>
                  <a:pt x="628" y="2511"/>
                </a:lnTo>
                <a:lnTo>
                  <a:pt x="565" y="2448"/>
                </a:lnTo>
                <a:lnTo>
                  <a:pt x="565" y="2365"/>
                </a:lnTo>
                <a:lnTo>
                  <a:pt x="691" y="2365"/>
                </a:lnTo>
                <a:lnTo>
                  <a:pt x="795" y="2448"/>
                </a:lnTo>
                <a:lnTo>
                  <a:pt x="670" y="2595"/>
                </a:lnTo>
                <a:lnTo>
                  <a:pt x="628" y="2679"/>
                </a:lnTo>
                <a:lnTo>
                  <a:pt x="628" y="2762"/>
                </a:lnTo>
                <a:lnTo>
                  <a:pt x="628" y="2888"/>
                </a:lnTo>
                <a:lnTo>
                  <a:pt x="691" y="3013"/>
                </a:lnTo>
                <a:lnTo>
                  <a:pt x="733" y="2909"/>
                </a:lnTo>
                <a:lnTo>
                  <a:pt x="795" y="2888"/>
                </a:lnTo>
                <a:lnTo>
                  <a:pt x="858" y="2992"/>
                </a:lnTo>
                <a:lnTo>
                  <a:pt x="795" y="3097"/>
                </a:lnTo>
                <a:lnTo>
                  <a:pt x="795" y="3097"/>
                </a:lnTo>
                <a:lnTo>
                  <a:pt x="879" y="3076"/>
                </a:lnTo>
                <a:lnTo>
                  <a:pt x="963" y="3013"/>
                </a:lnTo>
                <a:cubicBezTo>
                  <a:pt x="963" y="3097"/>
                  <a:pt x="963" y="3181"/>
                  <a:pt x="984" y="3244"/>
                </a:cubicBezTo>
                <a:lnTo>
                  <a:pt x="900" y="3181"/>
                </a:lnTo>
                <a:lnTo>
                  <a:pt x="775" y="3202"/>
                </a:lnTo>
                <a:lnTo>
                  <a:pt x="649" y="3139"/>
                </a:lnTo>
                <a:lnTo>
                  <a:pt x="544" y="3202"/>
                </a:lnTo>
                <a:lnTo>
                  <a:pt x="565" y="3244"/>
                </a:lnTo>
                <a:lnTo>
                  <a:pt x="649" y="3244"/>
                </a:lnTo>
                <a:lnTo>
                  <a:pt x="670" y="3390"/>
                </a:lnTo>
                <a:lnTo>
                  <a:pt x="754" y="3411"/>
                </a:lnTo>
                <a:lnTo>
                  <a:pt x="816" y="3516"/>
                </a:lnTo>
                <a:lnTo>
                  <a:pt x="816" y="3704"/>
                </a:lnTo>
                <a:lnTo>
                  <a:pt x="900" y="3746"/>
                </a:lnTo>
                <a:lnTo>
                  <a:pt x="900" y="3850"/>
                </a:lnTo>
                <a:lnTo>
                  <a:pt x="1005" y="3976"/>
                </a:lnTo>
                <a:lnTo>
                  <a:pt x="1109" y="4018"/>
                </a:lnTo>
                <a:lnTo>
                  <a:pt x="1214" y="3934"/>
                </a:lnTo>
                <a:lnTo>
                  <a:pt x="1214" y="3850"/>
                </a:lnTo>
                <a:lnTo>
                  <a:pt x="1277" y="3829"/>
                </a:lnTo>
                <a:lnTo>
                  <a:pt x="1277" y="3725"/>
                </a:lnTo>
                <a:lnTo>
                  <a:pt x="1214" y="3641"/>
                </a:lnTo>
                <a:lnTo>
                  <a:pt x="1277" y="3557"/>
                </a:lnTo>
                <a:lnTo>
                  <a:pt x="1277" y="3453"/>
                </a:lnTo>
                <a:lnTo>
                  <a:pt x="1172" y="3411"/>
                </a:lnTo>
                <a:lnTo>
                  <a:pt x="1109" y="3348"/>
                </a:lnTo>
                <a:cubicBezTo>
                  <a:pt x="1130" y="3306"/>
                  <a:pt x="1130" y="3223"/>
                  <a:pt x="1130" y="3181"/>
                </a:cubicBezTo>
                <a:lnTo>
                  <a:pt x="1235" y="3097"/>
                </a:lnTo>
                <a:lnTo>
                  <a:pt x="1214" y="3013"/>
                </a:lnTo>
                <a:lnTo>
                  <a:pt x="1277" y="2930"/>
                </a:lnTo>
                <a:lnTo>
                  <a:pt x="1402" y="2930"/>
                </a:lnTo>
                <a:lnTo>
                  <a:pt x="1632" y="3034"/>
                </a:lnTo>
                <a:lnTo>
                  <a:pt x="1695" y="3118"/>
                </a:lnTo>
                <a:lnTo>
                  <a:pt x="1821" y="3202"/>
                </a:lnTo>
                <a:lnTo>
                  <a:pt x="1904" y="3327"/>
                </a:lnTo>
                <a:lnTo>
                  <a:pt x="1863" y="3306"/>
                </a:lnTo>
                <a:cubicBezTo>
                  <a:pt x="1800" y="3264"/>
                  <a:pt x="1716" y="3264"/>
                  <a:pt x="1632" y="3264"/>
                </a:cubicBezTo>
                <a:lnTo>
                  <a:pt x="1653" y="3244"/>
                </a:lnTo>
                <a:lnTo>
                  <a:pt x="1611" y="3139"/>
                </a:lnTo>
                <a:lnTo>
                  <a:pt x="1507" y="3097"/>
                </a:lnTo>
                <a:lnTo>
                  <a:pt x="1444" y="3181"/>
                </a:lnTo>
                <a:lnTo>
                  <a:pt x="1486" y="3244"/>
                </a:lnTo>
                <a:lnTo>
                  <a:pt x="1528" y="3285"/>
                </a:lnTo>
                <a:cubicBezTo>
                  <a:pt x="1507" y="3285"/>
                  <a:pt x="1486" y="3306"/>
                  <a:pt x="1444" y="3306"/>
                </a:cubicBezTo>
                <a:lnTo>
                  <a:pt x="1444" y="3327"/>
                </a:lnTo>
                <a:lnTo>
                  <a:pt x="1591" y="3327"/>
                </a:lnTo>
                <a:lnTo>
                  <a:pt x="1611" y="3348"/>
                </a:lnTo>
                <a:lnTo>
                  <a:pt x="1611" y="3327"/>
                </a:lnTo>
                <a:cubicBezTo>
                  <a:pt x="1695" y="3327"/>
                  <a:pt x="1758" y="3348"/>
                  <a:pt x="1842" y="3390"/>
                </a:cubicBezTo>
                <a:cubicBezTo>
                  <a:pt x="1850" y="3393"/>
                  <a:pt x="1858" y="3394"/>
                  <a:pt x="1866" y="3394"/>
                </a:cubicBezTo>
                <a:cubicBezTo>
                  <a:pt x="1915" y="3394"/>
                  <a:pt x="1946" y="3342"/>
                  <a:pt x="1946" y="3306"/>
                </a:cubicBezTo>
                <a:lnTo>
                  <a:pt x="1967" y="3327"/>
                </a:lnTo>
                <a:lnTo>
                  <a:pt x="2030" y="3327"/>
                </a:lnTo>
                <a:lnTo>
                  <a:pt x="2009" y="3139"/>
                </a:lnTo>
                <a:lnTo>
                  <a:pt x="1863" y="2930"/>
                </a:lnTo>
                <a:lnTo>
                  <a:pt x="1904" y="2888"/>
                </a:lnTo>
                <a:lnTo>
                  <a:pt x="1946" y="2888"/>
                </a:lnTo>
                <a:lnTo>
                  <a:pt x="2030" y="2971"/>
                </a:lnTo>
                <a:lnTo>
                  <a:pt x="2114" y="2992"/>
                </a:lnTo>
                <a:lnTo>
                  <a:pt x="2176" y="3118"/>
                </a:lnTo>
                <a:lnTo>
                  <a:pt x="2344" y="3181"/>
                </a:lnTo>
                <a:lnTo>
                  <a:pt x="2386" y="3285"/>
                </a:lnTo>
                <a:lnTo>
                  <a:pt x="2386" y="3411"/>
                </a:lnTo>
                <a:lnTo>
                  <a:pt x="2469" y="3432"/>
                </a:lnTo>
                <a:lnTo>
                  <a:pt x="2595" y="3599"/>
                </a:lnTo>
                <a:lnTo>
                  <a:pt x="2699" y="3557"/>
                </a:lnTo>
                <a:lnTo>
                  <a:pt x="2699" y="3516"/>
                </a:lnTo>
                <a:lnTo>
                  <a:pt x="2804" y="3536"/>
                </a:lnTo>
                <a:lnTo>
                  <a:pt x="2804" y="3599"/>
                </a:lnTo>
                <a:lnTo>
                  <a:pt x="2741" y="3641"/>
                </a:lnTo>
                <a:cubicBezTo>
                  <a:pt x="2741" y="3641"/>
                  <a:pt x="2699" y="3641"/>
                  <a:pt x="2699" y="3662"/>
                </a:cubicBezTo>
                <a:cubicBezTo>
                  <a:pt x="2783" y="3913"/>
                  <a:pt x="2992" y="4060"/>
                  <a:pt x="3223" y="4122"/>
                </a:cubicBezTo>
                <a:lnTo>
                  <a:pt x="3285" y="4122"/>
                </a:lnTo>
                <a:lnTo>
                  <a:pt x="3411" y="4269"/>
                </a:lnTo>
                <a:lnTo>
                  <a:pt x="3432" y="4290"/>
                </a:lnTo>
                <a:lnTo>
                  <a:pt x="3432" y="4332"/>
                </a:lnTo>
                <a:cubicBezTo>
                  <a:pt x="3432" y="4352"/>
                  <a:pt x="3411" y="4394"/>
                  <a:pt x="3411" y="4436"/>
                </a:cubicBezTo>
                <a:lnTo>
                  <a:pt x="3411" y="4436"/>
                </a:lnTo>
                <a:cubicBezTo>
                  <a:pt x="3411" y="4436"/>
                  <a:pt x="3411" y="4394"/>
                  <a:pt x="3453" y="4394"/>
                </a:cubicBezTo>
                <a:lnTo>
                  <a:pt x="3495" y="4436"/>
                </a:lnTo>
                <a:lnTo>
                  <a:pt x="3599" y="4478"/>
                </a:lnTo>
                <a:lnTo>
                  <a:pt x="3620" y="4562"/>
                </a:lnTo>
                <a:lnTo>
                  <a:pt x="3808" y="4562"/>
                </a:lnTo>
                <a:lnTo>
                  <a:pt x="3829" y="4583"/>
                </a:lnTo>
                <a:lnTo>
                  <a:pt x="3871" y="4562"/>
                </a:lnTo>
                <a:lnTo>
                  <a:pt x="3913" y="4583"/>
                </a:lnTo>
                <a:lnTo>
                  <a:pt x="3871" y="4499"/>
                </a:lnTo>
                <a:lnTo>
                  <a:pt x="3829" y="4394"/>
                </a:lnTo>
                <a:lnTo>
                  <a:pt x="3788" y="4352"/>
                </a:lnTo>
                <a:lnTo>
                  <a:pt x="3788" y="4185"/>
                </a:lnTo>
                <a:lnTo>
                  <a:pt x="3767" y="3976"/>
                </a:lnTo>
                <a:lnTo>
                  <a:pt x="3767" y="3934"/>
                </a:lnTo>
                <a:lnTo>
                  <a:pt x="3704" y="3913"/>
                </a:lnTo>
                <a:lnTo>
                  <a:pt x="3599" y="3767"/>
                </a:lnTo>
                <a:lnTo>
                  <a:pt x="3557" y="3662"/>
                </a:lnTo>
                <a:lnTo>
                  <a:pt x="3474" y="3662"/>
                </a:lnTo>
                <a:lnTo>
                  <a:pt x="3453" y="3704"/>
                </a:lnTo>
                <a:lnTo>
                  <a:pt x="3390" y="3662"/>
                </a:lnTo>
                <a:lnTo>
                  <a:pt x="3348" y="3662"/>
                </a:lnTo>
                <a:lnTo>
                  <a:pt x="3285" y="3725"/>
                </a:lnTo>
                <a:lnTo>
                  <a:pt x="3097" y="3725"/>
                </a:lnTo>
                <a:lnTo>
                  <a:pt x="3055" y="3704"/>
                </a:lnTo>
                <a:lnTo>
                  <a:pt x="3055" y="3767"/>
                </a:lnTo>
                <a:lnTo>
                  <a:pt x="3055" y="3808"/>
                </a:lnTo>
                <a:cubicBezTo>
                  <a:pt x="2992" y="3767"/>
                  <a:pt x="2972" y="3746"/>
                  <a:pt x="2930" y="3725"/>
                </a:cubicBezTo>
                <a:lnTo>
                  <a:pt x="2951" y="3620"/>
                </a:lnTo>
                <a:lnTo>
                  <a:pt x="2951" y="3536"/>
                </a:lnTo>
                <a:lnTo>
                  <a:pt x="2992" y="3495"/>
                </a:lnTo>
                <a:lnTo>
                  <a:pt x="2951" y="3432"/>
                </a:lnTo>
                <a:lnTo>
                  <a:pt x="2846" y="3432"/>
                </a:lnTo>
                <a:lnTo>
                  <a:pt x="2762" y="3390"/>
                </a:lnTo>
                <a:lnTo>
                  <a:pt x="2658" y="3390"/>
                </a:lnTo>
                <a:lnTo>
                  <a:pt x="2658" y="3306"/>
                </a:lnTo>
                <a:lnTo>
                  <a:pt x="2574" y="3097"/>
                </a:lnTo>
                <a:lnTo>
                  <a:pt x="2553" y="2992"/>
                </a:lnTo>
                <a:lnTo>
                  <a:pt x="2616" y="2971"/>
                </a:lnTo>
                <a:lnTo>
                  <a:pt x="2658" y="2992"/>
                </a:lnTo>
                <a:lnTo>
                  <a:pt x="2741" y="2992"/>
                </a:lnTo>
                <a:lnTo>
                  <a:pt x="2720" y="2971"/>
                </a:lnTo>
                <a:lnTo>
                  <a:pt x="2616" y="2888"/>
                </a:lnTo>
                <a:lnTo>
                  <a:pt x="2469" y="2888"/>
                </a:lnTo>
                <a:lnTo>
                  <a:pt x="2427" y="2783"/>
                </a:lnTo>
                <a:lnTo>
                  <a:pt x="2365" y="2825"/>
                </a:lnTo>
                <a:lnTo>
                  <a:pt x="2365" y="2930"/>
                </a:lnTo>
                <a:lnTo>
                  <a:pt x="2302" y="2992"/>
                </a:lnTo>
                <a:lnTo>
                  <a:pt x="2239" y="2930"/>
                </a:lnTo>
                <a:lnTo>
                  <a:pt x="2260" y="2804"/>
                </a:lnTo>
                <a:lnTo>
                  <a:pt x="2197" y="2679"/>
                </a:lnTo>
                <a:lnTo>
                  <a:pt x="2009" y="2574"/>
                </a:lnTo>
                <a:lnTo>
                  <a:pt x="1904" y="2574"/>
                </a:lnTo>
                <a:lnTo>
                  <a:pt x="1737" y="2699"/>
                </a:lnTo>
                <a:lnTo>
                  <a:pt x="1716" y="2783"/>
                </a:lnTo>
                <a:lnTo>
                  <a:pt x="1632" y="2804"/>
                </a:lnTo>
                <a:lnTo>
                  <a:pt x="1507" y="2762"/>
                </a:lnTo>
                <a:lnTo>
                  <a:pt x="1465" y="2658"/>
                </a:lnTo>
                <a:lnTo>
                  <a:pt x="1381" y="2574"/>
                </a:lnTo>
                <a:lnTo>
                  <a:pt x="1381" y="2448"/>
                </a:lnTo>
                <a:lnTo>
                  <a:pt x="1423" y="2365"/>
                </a:lnTo>
                <a:lnTo>
                  <a:pt x="1360" y="2281"/>
                </a:lnTo>
                <a:lnTo>
                  <a:pt x="1088" y="2239"/>
                </a:lnTo>
                <a:lnTo>
                  <a:pt x="1026" y="2176"/>
                </a:lnTo>
                <a:lnTo>
                  <a:pt x="1067" y="2051"/>
                </a:lnTo>
                <a:lnTo>
                  <a:pt x="1109" y="1967"/>
                </a:lnTo>
                <a:lnTo>
                  <a:pt x="1109" y="1842"/>
                </a:lnTo>
                <a:lnTo>
                  <a:pt x="1172" y="1737"/>
                </a:lnTo>
                <a:lnTo>
                  <a:pt x="1360" y="1549"/>
                </a:lnTo>
                <a:lnTo>
                  <a:pt x="1423" y="1507"/>
                </a:lnTo>
                <a:lnTo>
                  <a:pt x="1402" y="1570"/>
                </a:lnTo>
                <a:lnTo>
                  <a:pt x="1402" y="1632"/>
                </a:lnTo>
                <a:lnTo>
                  <a:pt x="1507" y="1465"/>
                </a:lnTo>
                <a:lnTo>
                  <a:pt x="1486" y="1339"/>
                </a:lnTo>
                <a:lnTo>
                  <a:pt x="1549" y="1193"/>
                </a:lnTo>
                <a:lnTo>
                  <a:pt x="1611" y="921"/>
                </a:lnTo>
                <a:lnTo>
                  <a:pt x="1549" y="837"/>
                </a:lnTo>
                <a:lnTo>
                  <a:pt x="1528" y="691"/>
                </a:lnTo>
                <a:lnTo>
                  <a:pt x="1465" y="649"/>
                </a:lnTo>
                <a:lnTo>
                  <a:pt x="1360" y="482"/>
                </a:lnTo>
                <a:lnTo>
                  <a:pt x="1381" y="251"/>
                </a:lnTo>
                <a:lnTo>
                  <a:pt x="1381" y="189"/>
                </a:lnTo>
                <a:lnTo>
                  <a:pt x="1381" y="105"/>
                </a:lnTo>
                <a:lnTo>
                  <a:pt x="1298" y="0"/>
                </a:lnTo>
                <a:lnTo>
                  <a:pt x="1256" y="42"/>
                </a:lnTo>
                <a:lnTo>
                  <a:pt x="1256" y="84"/>
                </a:lnTo>
                <a:lnTo>
                  <a:pt x="1172" y="168"/>
                </a:lnTo>
                <a:lnTo>
                  <a:pt x="1005" y="168"/>
                </a:lnTo>
                <a:lnTo>
                  <a:pt x="984" y="210"/>
                </a:lnTo>
                <a:lnTo>
                  <a:pt x="900" y="168"/>
                </a:lnTo>
                <a:lnTo>
                  <a:pt x="795" y="63"/>
                </a:lnTo>
                <a:lnTo>
                  <a:pt x="586" y="0"/>
                </a:lnTo>
                <a:close/>
                <a:moveTo>
                  <a:pt x="1842" y="4060"/>
                </a:moveTo>
                <a:lnTo>
                  <a:pt x="1716" y="4080"/>
                </a:lnTo>
                <a:lnTo>
                  <a:pt x="1695" y="4164"/>
                </a:lnTo>
                <a:lnTo>
                  <a:pt x="1821" y="4227"/>
                </a:lnTo>
                <a:lnTo>
                  <a:pt x="1883" y="4248"/>
                </a:lnTo>
                <a:lnTo>
                  <a:pt x="1883" y="4352"/>
                </a:lnTo>
                <a:lnTo>
                  <a:pt x="1842" y="4457"/>
                </a:lnTo>
                <a:lnTo>
                  <a:pt x="1842" y="4666"/>
                </a:lnTo>
                <a:lnTo>
                  <a:pt x="1800" y="4792"/>
                </a:lnTo>
                <a:lnTo>
                  <a:pt x="1842" y="4980"/>
                </a:lnTo>
                <a:lnTo>
                  <a:pt x="1904" y="4959"/>
                </a:lnTo>
                <a:lnTo>
                  <a:pt x="1925" y="4896"/>
                </a:lnTo>
                <a:lnTo>
                  <a:pt x="2051" y="4813"/>
                </a:lnTo>
                <a:cubicBezTo>
                  <a:pt x="2093" y="4813"/>
                  <a:pt x="2114" y="4855"/>
                  <a:pt x="2135" y="4855"/>
                </a:cubicBezTo>
                <a:lnTo>
                  <a:pt x="2114" y="4959"/>
                </a:lnTo>
                <a:lnTo>
                  <a:pt x="2197" y="5001"/>
                </a:lnTo>
                <a:lnTo>
                  <a:pt x="2260" y="4917"/>
                </a:lnTo>
                <a:cubicBezTo>
                  <a:pt x="2323" y="4959"/>
                  <a:pt x="2344" y="5001"/>
                  <a:pt x="2407" y="5022"/>
                </a:cubicBezTo>
                <a:lnTo>
                  <a:pt x="2407" y="5106"/>
                </a:lnTo>
                <a:lnTo>
                  <a:pt x="2344" y="5231"/>
                </a:lnTo>
                <a:lnTo>
                  <a:pt x="2155" y="5294"/>
                </a:lnTo>
                <a:lnTo>
                  <a:pt x="2114" y="5378"/>
                </a:lnTo>
                <a:lnTo>
                  <a:pt x="2135" y="5545"/>
                </a:lnTo>
                <a:lnTo>
                  <a:pt x="2218" y="5545"/>
                </a:lnTo>
                <a:lnTo>
                  <a:pt x="2344" y="5629"/>
                </a:lnTo>
                <a:lnTo>
                  <a:pt x="2448" y="5629"/>
                </a:lnTo>
                <a:lnTo>
                  <a:pt x="2448" y="5754"/>
                </a:lnTo>
                <a:lnTo>
                  <a:pt x="2532" y="5817"/>
                </a:lnTo>
                <a:lnTo>
                  <a:pt x="2637" y="5754"/>
                </a:lnTo>
                <a:lnTo>
                  <a:pt x="2637" y="5650"/>
                </a:lnTo>
                <a:lnTo>
                  <a:pt x="2574" y="5587"/>
                </a:lnTo>
                <a:cubicBezTo>
                  <a:pt x="2616" y="5545"/>
                  <a:pt x="2637" y="5545"/>
                  <a:pt x="2658" y="5524"/>
                </a:cubicBezTo>
                <a:lnTo>
                  <a:pt x="2658" y="5503"/>
                </a:lnTo>
                <a:lnTo>
                  <a:pt x="2679" y="5587"/>
                </a:lnTo>
                <a:lnTo>
                  <a:pt x="2762" y="5482"/>
                </a:lnTo>
                <a:lnTo>
                  <a:pt x="2804" y="5231"/>
                </a:lnTo>
                <a:lnTo>
                  <a:pt x="2972" y="5064"/>
                </a:lnTo>
                <a:lnTo>
                  <a:pt x="2992" y="4959"/>
                </a:lnTo>
                <a:lnTo>
                  <a:pt x="2972" y="4855"/>
                </a:lnTo>
                <a:lnTo>
                  <a:pt x="3034" y="4771"/>
                </a:lnTo>
                <a:lnTo>
                  <a:pt x="3034" y="4750"/>
                </a:lnTo>
                <a:cubicBezTo>
                  <a:pt x="3087" y="4760"/>
                  <a:pt x="3128" y="4766"/>
                  <a:pt x="3170" y="4766"/>
                </a:cubicBezTo>
                <a:cubicBezTo>
                  <a:pt x="3212" y="4766"/>
                  <a:pt x="3254" y="4760"/>
                  <a:pt x="3306" y="4750"/>
                </a:cubicBezTo>
                <a:cubicBezTo>
                  <a:pt x="3348" y="4750"/>
                  <a:pt x="3369" y="4708"/>
                  <a:pt x="3369" y="4687"/>
                </a:cubicBezTo>
                <a:lnTo>
                  <a:pt x="3411" y="4750"/>
                </a:lnTo>
                <a:lnTo>
                  <a:pt x="3411" y="4896"/>
                </a:lnTo>
                <a:lnTo>
                  <a:pt x="3411" y="4917"/>
                </a:lnTo>
                <a:cubicBezTo>
                  <a:pt x="3390" y="4959"/>
                  <a:pt x="3390" y="4980"/>
                  <a:pt x="3411" y="4980"/>
                </a:cubicBezTo>
                <a:cubicBezTo>
                  <a:pt x="3453" y="5001"/>
                  <a:pt x="3453" y="5022"/>
                  <a:pt x="3474" y="5085"/>
                </a:cubicBezTo>
                <a:lnTo>
                  <a:pt x="3474" y="5189"/>
                </a:lnTo>
                <a:lnTo>
                  <a:pt x="3557" y="5231"/>
                </a:lnTo>
                <a:cubicBezTo>
                  <a:pt x="3599" y="5336"/>
                  <a:pt x="3683" y="5482"/>
                  <a:pt x="3704" y="5608"/>
                </a:cubicBezTo>
                <a:cubicBezTo>
                  <a:pt x="3716" y="5632"/>
                  <a:pt x="3750" y="5643"/>
                  <a:pt x="3780" y="5643"/>
                </a:cubicBezTo>
                <a:cubicBezTo>
                  <a:pt x="3801" y="5643"/>
                  <a:pt x="3821" y="5637"/>
                  <a:pt x="3829" y="5629"/>
                </a:cubicBezTo>
                <a:lnTo>
                  <a:pt x="3871" y="5754"/>
                </a:lnTo>
                <a:lnTo>
                  <a:pt x="3871" y="5838"/>
                </a:lnTo>
                <a:lnTo>
                  <a:pt x="3788" y="5733"/>
                </a:lnTo>
                <a:lnTo>
                  <a:pt x="3725" y="5733"/>
                </a:lnTo>
                <a:lnTo>
                  <a:pt x="3725" y="5901"/>
                </a:lnTo>
                <a:lnTo>
                  <a:pt x="3704" y="5943"/>
                </a:lnTo>
                <a:lnTo>
                  <a:pt x="3620" y="5901"/>
                </a:lnTo>
                <a:lnTo>
                  <a:pt x="3495" y="5838"/>
                </a:lnTo>
                <a:lnTo>
                  <a:pt x="3453" y="6068"/>
                </a:lnTo>
                <a:lnTo>
                  <a:pt x="3495" y="6110"/>
                </a:lnTo>
                <a:lnTo>
                  <a:pt x="3495" y="6173"/>
                </a:lnTo>
                <a:lnTo>
                  <a:pt x="3411" y="6215"/>
                </a:lnTo>
                <a:lnTo>
                  <a:pt x="3369" y="6068"/>
                </a:lnTo>
                <a:lnTo>
                  <a:pt x="3244" y="6131"/>
                </a:lnTo>
                <a:lnTo>
                  <a:pt x="3181" y="6340"/>
                </a:lnTo>
                <a:lnTo>
                  <a:pt x="3055" y="6424"/>
                </a:lnTo>
                <a:lnTo>
                  <a:pt x="2951" y="6445"/>
                </a:lnTo>
                <a:lnTo>
                  <a:pt x="2846" y="6549"/>
                </a:lnTo>
                <a:lnTo>
                  <a:pt x="2972" y="6361"/>
                </a:lnTo>
                <a:lnTo>
                  <a:pt x="2972" y="6173"/>
                </a:lnTo>
                <a:lnTo>
                  <a:pt x="2825" y="6047"/>
                </a:lnTo>
                <a:lnTo>
                  <a:pt x="2741" y="6047"/>
                </a:lnTo>
                <a:lnTo>
                  <a:pt x="2658" y="6152"/>
                </a:lnTo>
                <a:lnTo>
                  <a:pt x="2532" y="6215"/>
                </a:lnTo>
                <a:lnTo>
                  <a:pt x="2469" y="6319"/>
                </a:lnTo>
                <a:lnTo>
                  <a:pt x="2532" y="6424"/>
                </a:lnTo>
                <a:lnTo>
                  <a:pt x="2365" y="6445"/>
                </a:lnTo>
                <a:lnTo>
                  <a:pt x="2260" y="6424"/>
                </a:lnTo>
                <a:lnTo>
                  <a:pt x="2197" y="6487"/>
                </a:lnTo>
                <a:lnTo>
                  <a:pt x="2093" y="6529"/>
                </a:lnTo>
                <a:lnTo>
                  <a:pt x="1988" y="6654"/>
                </a:lnTo>
                <a:lnTo>
                  <a:pt x="2009" y="6738"/>
                </a:lnTo>
                <a:lnTo>
                  <a:pt x="1988" y="6884"/>
                </a:lnTo>
                <a:lnTo>
                  <a:pt x="1904" y="7052"/>
                </a:lnTo>
                <a:lnTo>
                  <a:pt x="2030" y="7177"/>
                </a:lnTo>
                <a:lnTo>
                  <a:pt x="2093" y="7093"/>
                </a:lnTo>
                <a:lnTo>
                  <a:pt x="2155" y="6863"/>
                </a:lnTo>
                <a:lnTo>
                  <a:pt x="2239" y="6801"/>
                </a:lnTo>
                <a:lnTo>
                  <a:pt x="2302" y="6675"/>
                </a:lnTo>
                <a:lnTo>
                  <a:pt x="2344" y="6654"/>
                </a:lnTo>
                <a:lnTo>
                  <a:pt x="2427" y="6738"/>
                </a:lnTo>
                <a:lnTo>
                  <a:pt x="2407" y="6863"/>
                </a:lnTo>
                <a:lnTo>
                  <a:pt x="2427" y="6884"/>
                </a:lnTo>
                <a:lnTo>
                  <a:pt x="2469" y="6863"/>
                </a:lnTo>
                <a:lnTo>
                  <a:pt x="2532" y="6884"/>
                </a:lnTo>
                <a:lnTo>
                  <a:pt x="2532" y="6780"/>
                </a:lnTo>
                <a:lnTo>
                  <a:pt x="2574" y="6759"/>
                </a:lnTo>
                <a:lnTo>
                  <a:pt x="2637" y="6780"/>
                </a:lnTo>
                <a:lnTo>
                  <a:pt x="2616" y="6863"/>
                </a:lnTo>
                <a:lnTo>
                  <a:pt x="2658" y="6863"/>
                </a:lnTo>
                <a:lnTo>
                  <a:pt x="2762" y="6947"/>
                </a:lnTo>
                <a:lnTo>
                  <a:pt x="2825" y="6947"/>
                </a:lnTo>
                <a:lnTo>
                  <a:pt x="2762" y="6863"/>
                </a:lnTo>
                <a:lnTo>
                  <a:pt x="2783" y="6801"/>
                </a:lnTo>
                <a:lnTo>
                  <a:pt x="2762" y="6759"/>
                </a:lnTo>
                <a:lnTo>
                  <a:pt x="2825" y="6696"/>
                </a:lnTo>
                <a:lnTo>
                  <a:pt x="2867" y="6696"/>
                </a:lnTo>
                <a:lnTo>
                  <a:pt x="2972" y="6801"/>
                </a:lnTo>
                <a:lnTo>
                  <a:pt x="3076" y="6842"/>
                </a:lnTo>
                <a:lnTo>
                  <a:pt x="3181" y="6905"/>
                </a:lnTo>
                <a:lnTo>
                  <a:pt x="3202" y="7010"/>
                </a:lnTo>
                <a:lnTo>
                  <a:pt x="3306" y="7093"/>
                </a:lnTo>
                <a:lnTo>
                  <a:pt x="3202" y="7073"/>
                </a:lnTo>
                <a:lnTo>
                  <a:pt x="3160" y="7093"/>
                </a:lnTo>
                <a:lnTo>
                  <a:pt x="3160" y="7156"/>
                </a:lnTo>
                <a:lnTo>
                  <a:pt x="3097" y="7219"/>
                </a:lnTo>
                <a:lnTo>
                  <a:pt x="3160" y="7282"/>
                </a:lnTo>
                <a:lnTo>
                  <a:pt x="3160" y="7365"/>
                </a:lnTo>
                <a:lnTo>
                  <a:pt x="3139" y="7428"/>
                </a:lnTo>
                <a:lnTo>
                  <a:pt x="3202" y="7533"/>
                </a:lnTo>
                <a:lnTo>
                  <a:pt x="3244" y="7637"/>
                </a:lnTo>
                <a:lnTo>
                  <a:pt x="3348" y="7784"/>
                </a:lnTo>
                <a:lnTo>
                  <a:pt x="3474" y="7784"/>
                </a:lnTo>
                <a:lnTo>
                  <a:pt x="3578" y="7847"/>
                </a:lnTo>
                <a:lnTo>
                  <a:pt x="3704" y="7909"/>
                </a:lnTo>
                <a:lnTo>
                  <a:pt x="3808" y="7847"/>
                </a:lnTo>
                <a:lnTo>
                  <a:pt x="3829" y="7805"/>
                </a:lnTo>
                <a:lnTo>
                  <a:pt x="3892" y="7742"/>
                </a:lnTo>
                <a:lnTo>
                  <a:pt x="3913" y="7805"/>
                </a:lnTo>
                <a:lnTo>
                  <a:pt x="3871" y="7889"/>
                </a:lnTo>
                <a:lnTo>
                  <a:pt x="3892" y="7993"/>
                </a:lnTo>
                <a:lnTo>
                  <a:pt x="3913" y="8035"/>
                </a:lnTo>
                <a:lnTo>
                  <a:pt x="3997" y="7993"/>
                </a:lnTo>
                <a:lnTo>
                  <a:pt x="4143" y="7784"/>
                </a:lnTo>
                <a:lnTo>
                  <a:pt x="4143" y="7637"/>
                </a:lnTo>
                <a:lnTo>
                  <a:pt x="4101" y="7575"/>
                </a:lnTo>
                <a:lnTo>
                  <a:pt x="4039" y="7407"/>
                </a:lnTo>
                <a:lnTo>
                  <a:pt x="3934" y="7324"/>
                </a:lnTo>
                <a:lnTo>
                  <a:pt x="3976" y="7219"/>
                </a:lnTo>
                <a:lnTo>
                  <a:pt x="4101" y="6989"/>
                </a:lnTo>
                <a:lnTo>
                  <a:pt x="4185" y="6947"/>
                </a:lnTo>
                <a:lnTo>
                  <a:pt x="4248" y="7052"/>
                </a:lnTo>
                <a:lnTo>
                  <a:pt x="4290" y="7156"/>
                </a:lnTo>
                <a:lnTo>
                  <a:pt x="4332" y="7219"/>
                </a:lnTo>
                <a:lnTo>
                  <a:pt x="4332" y="7324"/>
                </a:lnTo>
                <a:lnTo>
                  <a:pt x="4394" y="7512"/>
                </a:lnTo>
                <a:lnTo>
                  <a:pt x="4415" y="7596"/>
                </a:lnTo>
                <a:lnTo>
                  <a:pt x="4415" y="7512"/>
                </a:lnTo>
                <a:lnTo>
                  <a:pt x="4415" y="7386"/>
                </a:lnTo>
                <a:lnTo>
                  <a:pt x="4352" y="7219"/>
                </a:lnTo>
                <a:lnTo>
                  <a:pt x="4394" y="7156"/>
                </a:lnTo>
                <a:lnTo>
                  <a:pt x="4436" y="7156"/>
                </a:lnTo>
                <a:lnTo>
                  <a:pt x="4499" y="7219"/>
                </a:lnTo>
                <a:lnTo>
                  <a:pt x="4499" y="7156"/>
                </a:lnTo>
                <a:lnTo>
                  <a:pt x="4541" y="7156"/>
                </a:lnTo>
                <a:lnTo>
                  <a:pt x="4604" y="6989"/>
                </a:lnTo>
                <a:lnTo>
                  <a:pt x="4562" y="6801"/>
                </a:lnTo>
                <a:lnTo>
                  <a:pt x="4499" y="6696"/>
                </a:lnTo>
                <a:lnTo>
                  <a:pt x="4436" y="6591"/>
                </a:lnTo>
                <a:lnTo>
                  <a:pt x="4436" y="6466"/>
                </a:lnTo>
                <a:lnTo>
                  <a:pt x="4415" y="6340"/>
                </a:lnTo>
                <a:lnTo>
                  <a:pt x="4352" y="6424"/>
                </a:lnTo>
                <a:lnTo>
                  <a:pt x="4352" y="6277"/>
                </a:lnTo>
                <a:lnTo>
                  <a:pt x="4352" y="6215"/>
                </a:lnTo>
                <a:lnTo>
                  <a:pt x="4311" y="6215"/>
                </a:lnTo>
                <a:lnTo>
                  <a:pt x="4227" y="6131"/>
                </a:lnTo>
                <a:lnTo>
                  <a:pt x="4248" y="6068"/>
                </a:lnTo>
                <a:lnTo>
                  <a:pt x="4332" y="6068"/>
                </a:lnTo>
                <a:lnTo>
                  <a:pt x="4332" y="5922"/>
                </a:lnTo>
                <a:lnTo>
                  <a:pt x="4248" y="5796"/>
                </a:lnTo>
                <a:lnTo>
                  <a:pt x="4248" y="5712"/>
                </a:lnTo>
                <a:lnTo>
                  <a:pt x="4185" y="5796"/>
                </a:lnTo>
                <a:lnTo>
                  <a:pt x="4080" y="5692"/>
                </a:lnTo>
                <a:lnTo>
                  <a:pt x="3913" y="5545"/>
                </a:lnTo>
                <a:lnTo>
                  <a:pt x="3892" y="5440"/>
                </a:lnTo>
                <a:lnTo>
                  <a:pt x="3871" y="5440"/>
                </a:lnTo>
                <a:lnTo>
                  <a:pt x="3767" y="5420"/>
                </a:lnTo>
                <a:lnTo>
                  <a:pt x="3767" y="5503"/>
                </a:lnTo>
                <a:cubicBezTo>
                  <a:pt x="3725" y="5482"/>
                  <a:pt x="3725" y="5420"/>
                  <a:pt x="3704" y="5399"/>
                </a:cubicBezTo>
                <a:lnTo>
                  <a:pt x="3704" y="5315"/>
                </a:lnTo>
                <a:lnTo>
                  <a:pt x="3662" y="5210"/>
                </a:lnTo>
                <a:lnTo>
                  <a:pt x="3662" y="5273"/>
                </a:lnTo>
                <a:cubicBezTo>
                  <a:pt x="3620" y="5231"/>
                  <a:pt x="3620" y="5210"/>
                  <a:pt x="3599" y="5189"/>
                </a:cubicBezTo>
                <a:lnTo>
                  <a:pt x="3683" y="5168"/>
                </a:lnTo>
                <a:lnTo>
                  <a:pt x="3683" y="5085"/>
                </a:lnTo>
                <a:lnTo>
                  <a:pt x="3578" y="4896"/>
                </a:lnTo>
                <a:lnTo>
                  <a:pt x="3495" y="4855"/>
                </a:lnTo>
                <a:lnTo>
                  <a:pt x="3474" y="4666"/>
                </a:lnTo>
                <a:lnTo>
                  <a:pt x="3411" y="4562"/>
                </a:lnTo>
                <a:cubicBezTo>
                  <a:pt x="3411" y="4541"/>
                  <a:pt x="3411" y="4541"/>
                  <a:pt x="3453" y="4499"/>
                </a:cubicBezTo>
                <a:cubicBezTo>
                  <a:pt x="3474" y="4478"/>
                  <a:pt x="3453" y="4457"/>
                  <a:pt x="3411" y="4436"/>
                </a:cubicBezTo>
                <a:lnTo>
                  <a:pt x="3390" y="4457"/>
                </a:lnTo>
                <a:lnTo>
                  <a:pt x="3411" y="4457"/>
                </a:lnTo>
                <a:lnTo>
                  <a:pt x="3411" y="4478"/>
                </a:lnTo>
                <a:cubicBezTo>
                  <a:pt x="3411" y="4478"/>
                  <a:pt x="3390" y="4478"/>
                  <a:pt x="3390" y="4499"/>
                </a:cubicBezTo>
                <a:lnTo>
                  <a:pt x="3390" y="4541"/>
                </a:lnTo>
                <a:lnTo>
                  <a:pt x="3306" y="4562"/>
                </a:lnTo>
                <a:lnTo>
                  <a:pt x="3202" y="4499"/>
                </a:lnTo>
                <a:lnTo>
                  <a:pt x="3139" y="4499"/>
                </a:lnTo>
                <a:lnTo>
                  <a:pt x="3181" y="4604"/>
                </a:lnTo>
                <a:lnTo>
                  <a:pt x="3181" y="4666"/>
                </a:lnTo>
                <a:cubicBezTo>
                  <a:pt x="3097" y="4687"/>
                  <a:pt x="3055" y="4708"/>
                  <a:pt x="2972" y="4750"/>
                </a:cubicBezTo>
                <a:lnTo>
                  <a:pt x="2972" y="4583"/>
                </a:lnTo>
                <a:lnTo>
                  <a:pt x="2930" y="4604"/>
                </a:lnTo>
                <a:lnTo>
                  <a:pt x="2888" y="4750"/>
                </a:lnTo>
                <a:lnTo>
                  <a:pt x="2888" y="4792"/>
                </a:lnTo>
                <a:lnTo>
                  <a:pt x="2783" y="4980"/>
                </a:lnTo>
                <a:lnTo>
                  <a:pt x="2783" y="5106"/>
                </a:lnTo>
                <a:lnTo>
                  <a:pt x="2741" y="5273"/>
                </a:lnTo>
                <a:lnTo>
                  <a:pt x="2658" y="5378"/>
                </a:lnTo>
                <a:lnTo>
                  <a:pt x="2658" y="5482"/>
                </a:lnTo>
                <a:cubicBezTo>
                  <a:pt x="2646" y="5459"/>
                  <a:pt x="2622" y="5443"/>
                  <a:pt x="2599" y="5443"/>
                </a:cubicBezTo>
                <a:cubicBezTo>
                  <a:pt x="2580" y="5443"/>
                  <a:pt x="2562" y="5454"/>
                  <a:pt x="2553" y="5482"/>
                </a:cubicBezTo>
                <a:lnTo>
                  <a:pt x="2553" y="5315"/>
                </a:lnTo>
                <a:lnTo>
                  <a:pt x="2637" y="4980"/>
                </a:lnTo>
                <a:lnTo>
                  <a:pt x="2741" y="4876"/>
                </a:lnTo>
                <a:lnTo>
                  <a:pt x="2741" y="4771"/>
                </a:lnTo>
                <a:lnTo>
                  <a:pt x="2658" y="4687"/>
                </a:lnTo>
                <a:lnTo>
                  <a:pt x="2616" y="4708"/>
                </a:lnTo>
                <a:lnTo>
                  <a:pt x="2532" y="4687"/>
                </a:lnTo>
                <a:lnTo>
                  <a:pt x="2448" y="4750"/>
                </a:lnTo>
                <a:lnTo>
                  <a:pt x="2448" y="4855"/>
                </a:lnTo>
                <a:cubicBezTo>
                  <a:pt x="2427" y="4792"/>
                  <a:pt x="2365" y="4708"/>
                  <a:pt x="2323" y="4666"/>
                </a:cubicBezTo>
                <a:lnTo>
                  <a:pt x="2427" y="4583"/>
                </a:lnTo>
                <a:lnTo>
                  <a:pt x="2469" y="4457"/>
                </a:lnTo>
                <a:lnTo>
                  <a:pt x="2532" y="4394"/>
                </a:lnTo>
                <a:lnTo>
                  <a:pt x="2553" y="4290"/>
                </a:lnTo>
                <a:lnTo>
                  <a:pt x="2511" y="4227"/>
                </a:lnTo>
                <a:lnTo>
                  <a:pt x="2427" y="4269"/>
                </a:lnTo>
                <a:lnTo>
                  <a:pt x="2344" y="4373"/>
                </a:lnTo>
                <a:lnTo>
                  <a:pt x="2260" y="4269"/>
                </a:lnTo>
                <a:lnTo>
                  <a:pt x="2197" y="4248"/>
                </a:lnTo>
                <a:lnTo>
                  <a:pt x="2009" y="4248"/>
                </a:lnTo>
                <a:lnTo>
                  <a:pt x="2030" y="4185"/>
                </a:lnTo>
                <a:lnTo>
                  <a:pt x="1946" y="4164"/>
                </a:lnTo>
                <a:lnTo>
                  <a:pt x="1842" y="406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2" name="Google Shape;1222;p77"/>
          <p:cNvSpPr txBox="1"/>
          <p:nvPr/>
        </p:nvSpPr>
        <p:spPr>
          <a:xfrm>
            <a:off x="6923556" y="1755535"/>
            <a:ext cx="2762883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b="1" i="0" u="none" strike="noStrike" kern="0" cap="none" spc="30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PERNIKAHAN</a:t>
            </a:r>
            <a:endParaRPr kumimoji="0" b="1" i="0" u="none" strike="noStrike" kern="0" cap="none" spc="30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Calibri" panose="020F0502020204030204" pitchFamily="34" charset="0"/>
              <a:ea typeface="Adamina"/>
              <a:cs typeface="Calibri" panose="020F0502020204030204" pitchFamily="34" charset="0"/>
              <a:sym typeface="Adamina"/>
            </a:endParaRPr>
          </a:p>
        </p:txBody>
      </p:sp>
      <p:sp>
        <p:nvSpPr>
          <p:cNvPr id="1223" name="Google Shape;1223;p77"/>
          <p:cNvSpPr txBox="1"/>
          <p:nvPr/>
        </p:nvSpPr>
        <p:spPr>
          <a:xfrm>
            <a:off x="6169167" y="2616145"/>
            <a:ext cx="2537618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b="1" i="0" u="none" strike="noStrike" kern="0" cap="none" spc="30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PENDIDIKAN</a:t>
            </a:r>
            <a:endParaRPr kumimoji="0" b="1" i="0" u="none" strike="noStrike" kern="0" cap="none" spc="30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Calibri" panose="020F0502020204030204" pitchFamily="34" charset="0"/>
              <a:ea typeface="Adamina"/>
              <a:cs typeface="Calibri" panose="020F0502020204030204" pitchFamily="34" charset="0"/>
              <a:sym typeface="Adamina"/>
            </a:endParaRPr>
          </a:p>
        </p:txBody>
      </p:sp>
      <p:sp>
        <p:nvSpPr>
          <p:cNvPr id="1224" name="Google Shape;1224;p77"/>
          <p:cNvSpPr txBox="1"/>
          <p:nvPr/>
        </p:nvSpPr>
        <p:spPr>
          <a:xfrm>
            <a:off x="4595750" y="1755535"/>
            <a:ext cx="2273469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1" i="0" u="none" strike="noStrike" kern="0" cap="none" spc="30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PERDAGANGAN</a:t>
            </a:r>
            <a:endParaRPr kumimoji="0" b="1" i="0" u="none" strike="noStrike" kern="0" cap="none" spc="30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Calibri" panose="020F0502020204030204" pitchFamily="34" charset="0"/>
              <a:ea typeface="Adamina"/>
              <a:cs typeface="Calibri" panose="020F0502020204030204" pitchFamily="34" charset="0"/>
              <a:sym typeface="Adamina"/>
            </a:endParaRPr>
          </a:p>
        </p:txBody>
      </p:sp>
      <p:sp>
        <p:nvSpPr>
          <p:cNvPr id="1226" name="Google Shape;1226;p77"/>
          <p:cNvSpPr txBox="1"/>
          <p:nvPr/>
        </p:nvSpPr>
        <p:spPr>
          <a:xfrm>
            <a:off x="4220859" y="2626334"/>
            <a:ext cx="1648983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b="1" i="0" u="none" strike="noStrike" kern="0" cap="none" spc="30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BUDAYA</a:t>
            </a:r>
            <a:endParaRPr kumimoji="0" b="1" i="0" u="none" strike="noStrike" kern="0" cap="none" spc="30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Calibri" panose="020F0502020204030204" pitchFamily="34" charset="0"/>
              <a:ea typeface="Adamina"/>
              <a:cs typeface="Calibri" panose="020F0502020204030204" pitchFamily="34" charset="0"/>
              <a:sym typeface="Adamina"/>
            </a:endParaRPr>
          </a:p>
        </p:txBody>
      </p:sp>
      <p:grpSp>
        <p:nvGrpSpPr>
          <p:cNvPr id="1228" name="Google Shape;1228;p77"/>
          <p:cNvGrpSpPr/>
          <p:nvPr/>
        </p:nvGrpSpPr>
        <p:grpSpPr>
          <a:xfrm>
            <a:off x="7007666" y="63617"/>
            <a:ext cx="2144610" cy="1671546"/>
            <a:chOff x="6161494" y="-1227510"/>
            <a:chExt cx="2537617" cy="2471816"/>
          </a:xfrm>
        </p:grpSpPr>
        <p:sp>
          <p:nvSpPr>
            <p:cNvPr id="1229" name="Google Shape;1229;p77"/>
            <p:cNvSpPr/>
            <p:nvPr/>
          </p:nvSpPr>
          <p:spPr>
            <a:xfrm rot="648443">
              <a:off x="6339003" y="-1041505"/>
              <a:ext cx="2182600" cy="2099805"/>
            </a:xfrm>
            <a:custGeom>
              <a:avLst/>
              <a:gdLst/>
              <a:ahLst/>
              <a:cxnLst/>
              <a:rect l="l" t="t" r="r" b="b"/>
              <a:pathLst>
                <a:path w="18664" h="17956" extrusionOk="0">
                  <a:moveTo>
                    <a:pt x="0" y="0"/>
                  </a:moveTo>
                  <a:cubicBezTo>
                    <a:pt x="67" y="0"/>
                    <a:pt x="213" y="5690"/>
                    <a:pt x="226" y="6235"/>
                  </a:cubicBezTo>
                  <a:cubicBezTo>
                    <a:pt x="266" y="8016"/>
                    <a:pt x="279" y="9797"/>
                    <a:pt x="266" y="11578"/>
                  </a:cubicBezTo>
                  <a:cubicBezTo>
                    <a:pt x="266" y="12389"/>
                    <a:pt x="253" y="13200"/>
                    <a:pt x="226" y="14024"/>
                  </a:cubicBezTo>
                  <a:cubicBezTo>
                    <a:pt x="200" y="14755"/>
                    <a:pt x="107" y="15526"/>
                    <a:pt x="133" y="16258"/>
                  </a:cubicBezTo>
                  <a:lnTo>
                    <a:pt x="133" y="16284"/>
                  </a:lnTo>
                  <a:cubicBezTo>
                    <a:pt x="149" y="16281"/>
                    <a:pt x="163" y="16280"/>
                    <a:pt x="175" y="16280"/>
                  </a:cubicBezTo>
                  <a:cubicBezTo>
                    <a:pt x="278" y="16280"/>
                    <a:pt x="278" y="16371"/>
                    <a:pt x="373" y="16430"/>
                  </a:cubicBezTo>
                  <a:cubicBezTo>
                    <a:pt x="386" y="16444"/>
                    <a:pt x="412" y="16444"/>
                    <a:pt x="426" y="16457"/>
                  </a:cubicBezTo>
                  <a:cubicBezTo>
                    <a:pt x="479" y="16469"/>
                    <a:pt x="536" y="16476"/>
                    <a:pt x="593" y="16476"/>
                  </a:cubicBezTo>
                  <a:cubicBezTo>
                    <a:pt x="662" y="16476"/>
                    <a:pt x="732" y="16466"/>
                    <a:pt x="798" y="16444"/>
                  </a:cubicBezTo>
                  <a:cubicBezTo>
                    <a:pt x="817" y="16434"/>
                    <a:pt x="836" y="16425"/>
                    <a:pt x="850" y="16425"/>
                  </a:cubicBezTo>
                  <a:cubicBezTo>
                    <a:pt x="855" y="16425"/>
                    <a:pt x="861" y="16427"/>
                    <a:pt x="864" y="16430"/>
                  </a:cubicBezTo>
                  <a:cubicBezTo>
                    <a:pt x="891" y="16430"/>
                    <a:pt x="904" y="16457"/>
                    <a:pt x="918" y="16484"/>
                  </a:cubicBezTo>
                  <a:cubicBezTo>
                    <a:pt x="977" y="16569"/>
                    <a:pt x="1075" y="16594"/>
                    <a:pt x="1177" y="16594"/>
                  </a:cubicBezTo>
                  <a:cubicBezTo>
                    <a:pt x="1233" y="16594"/>
                    <a:pt x="1291" y="16586"/>
                    <a:pt x="1343" y="16577"/>
                  </a:cubicBezTo>
                  <a:cubicBezTo>
                    <a:pt x="1371" y="16567"/>
                    <a:pt x="1399" y="16558"/>
                    <a:pt x="1428" y="16558"/>
                  </a:cubicBezTo>
                  <a:cubicBezTo>
                    <a:pt x="1439" y="16558"/>
                    <a:pt x="1451" y="16559"/>
                    <a:pt x="1463" y="16563"/>
                  </a:cubicBezTo>
                  <a:cubicBezTo>
                    <a:pt x="1516" y="16577"/>
                    <a:pt x="1569" y="16590"/>
                    <a:pt x="1609" y="16617"/>
                  </a:cubicBezTo>
                  <a:cubicBezTo>
                    <a:pt x="1642" y="16629"/>
                    <a:pt x="1678" y="16634"/>
                    <a:pt x="1717" y="16634"/>
                  </a:cubicBezTo>
                  <a:cubicBezTo>
                    <a:pt x="1926" y="16634"/>
                    <a:pt x="2200" y="16477"/>
                    <a:pt x="2380" y="16444"/>
                  </a:cubicBezTo>
                  <a:cubicBezTo>
                    <a:pt x="2442" y="16431"/>
                    <a:pt x="2491" y="16426"/>
                    <a:pt x="2531" y="16426"/>
                  </a:cubicBezTo>
                  <a:cubicBezTo>
                    <a:pt x="2708" y="16426"/>
                    <a:pt x="2722" y="16530"/>
                    <a:pt x="2938" y="16617"/>
                  </a:cubicBezTo>
                  <a:cubicBezTo>
                    <a:pt x="2985" y="16626"/>
                    <a:pt x="3025" y="16635"/>
                    <a:pt x="3064" y="16635"/>
                  </a:cubicBezTo>
                  <a:cubicBezTo>
                    <a:pt x="3080" y="16635"/>
                    <a:pt x="3095" y="16634"/>
                    <a:pt x="3111" y="16630"/>
                  </a:cubicBezTo>
                  <a:cubicBezTo>
                    <a:pt x="3403" y="16630"/>
                    <a:pt x="3669" y="16803"/>
                    <a:pt x="3789" y="17068"/>
                  </a:cubicBezTo>
                  <a:cubicBezTo>
                    <a:pt x="3815" y="17122"/>
                    <a:pt x="3842" y="17175"/>
                    <a:pt x="3895" y="17201"/>
                  </a:cubicBezTo>
                  <a:cubicBezTo>
                    <a:pt x="3905" y="17204"/>
                    <a:pt x="3916" y="17205"/>
                    <a:pt x="3927" y="17205"/>
                  </a:cubicBezTo>
                  <a:cubicBezTo>
                    <a:pt x="3973" y="17205"/>
                    <a:pt x="4025" y="17186"/>
                    <a:pt x="4068" y="17175"/>
                  </a:cubicBezTo>
                  <a:cubicBezTo>
                    <a:pt x="4085" y="17172"/>
                    <a:pt x="4101" y="17171"/>
                    <a:pt x="4118" y="17171"/>
                  </a:cubicBezTo>
                  <a:cubicBezTo>
                    <a:pt x="4224" y="17171"/>
                    <a:pt x="4330" y="17224"/>
                    <a:pt x="4436" y="17224"/>
                  </a:cubicBezTo>
                  <a:cubicBezTo>
                    <a:pt x="4460" y="17224"/>
                    <a:pt x="4483" y="17221"/>
                    <a:pt x="4507" y="17215"/>
                  </a:cubicBezTo>
                  <a:cubicBezTo>
                    <a:pt x="4600" y="17188"/>
                    <a:pt x="4666" y="17082"/>
                    <a:pt x="4786" y="17068"/>
                  </a:cubicBezTo>
                  <a:cubicBezTo>
                    <a:pt x="4791" y="17068"/>
                    <a:pt x="4797" y="17067"/>
                    <a:pt x="4803" y="17067"/>
                  </a:cubicBezTo>
                  <a:cubicBezTo>
                    <a:pt x="4903" y="17067"/>
                    <a:pt x="5005" y="17175"/>
                    <a:pt x="5118" y="17175"/>
                  </a:cubicBezTo>
                  <a:cubicBezTo>
                    <a:pt x="5171" y="17162"/>
                    <a:pt x="5238" y="17135"/>
                    <a:pt x="5304" y="17122"/>
                  </a:cubicBezTo>
                  <a:cubicBezTo>
                    <a:pt x="5319" y="17120"/>
                    <a:pt x="5334" y="17120"/>
                    <a:pt x="5349" y="17120"/>
                  </a:cubicBezTo>
                  <a:cubicBezTo>
                    <a:pt x="5480" y="17120"/>
                    <a:pt x="5609" y="17171"/>
                    <a:pt x="5716" y="17255"/>
                  </a:cubicBezTo>
                  <a:cubicBezTo>
                    <a:pt x="5996" y="17388"/>
                    <a:pt x="6248" y="17334"/>
                    <a:pt x="6514" y="17414"/>
                  </a:cubicBezTo>
                  <a:cubicBezTo>
                    <a:pt x="6674" y="17481"/>
                    <a:pt x="6740" y="17640"/>
                    <a:pt x="6939" y="17680"/>
                  </a:cubicBezTo>
                  <a:cubicBezTo>
                    <a:pt x="7050" y="17691"/>
                    <a:pt x="7160" y="17697"/>
                    <a:pt x="7269" y="17697"/>
                  </a:cubicBezTo>
                  <a:cubicBezTo>
                    <a:pt x="7423" y="17697"/>
                    <a:pt x="7576" y="17685"/>
                    <a:pt x="7724" y="17653"/>
                  </a:cubicBezTo>
                  <a:cubicBezTo>
                    <a:pt x="7759" y="17653"/>
                    <a:pt x="7795" y="17647"/>
                    <a:pt x="7826" y="17647"/>
                  </a:cubicBezTo>
                  <a:cubicBezTo>
                    <a:pt x="7842" y="17647"/>
                    <a:pt x="7857" y="17649"/>
                    <a:pt x="7870" y="17653"/>
                  </a:cubicBezTo>
                  <a:cubicBezTo>
                    <a:pt x="7936" y="17653"/>
                    <a:pt x="7990" y="17680"/>
                    <a:pt x="8043" y="17707"/>
                  </a:cubicBezTo>
                  <a:cubicBezTo>
                    <a:pt x="8136" y="17742"/>
                    <a:pt x="8218" y="17754"/>
                    <a:pt x="8297" y="17754"/>
                  </a:cubicBezTo>
                  <a:cubicBezTo>
                    <a:pt x="8455" y="17754"/>
                    <a:pt x="8597" y="17707"/>
                    <a:pt x="8774" y="17707"/>
                  </a:cubicBezTo>
                  <a:cubicBezTo>
                    <a:pt x="8814" y="17707"/>
                    <a:pt x="8854" y="17720"/>
                    <a:pt x="8893" y="17733"/>
                  </a:cubicBezTo>
                  <a:cubicBezTo>
                    <a:pt x="8994" y="17756"/>
                    <a:pt x="9099" y="17771"/>
                    <a:pt x="9206" y="17771"/>
                  </a:cubicBezTo>
                  <a:cubicBezTo>
                    <a:pt x="9283" y="17771"/>
                    <a:pt x="9361" y="17763"/>
                    <a:pt x="9438" y="17746"/>
                  </a:cubicBezTo>
                  <a:cubicBezTo>
                    <a:pt x="9492" y="17736"/>
                    <a:pt x="9537" y="17699"/>
                    <a:pt x="9594" y="17699"/>
                  </a:cubicBezTo>
                  <a:cubicBezTo>
                    <a:pt x="9608" y="17699"/>
                    <a:pt x="9622" y="17701"/>
                    <a:pt x="9638" y="17707"/>
                  </a:cubicBezTo>
                  <a:cubicBezTo>
                    <a:pt x="9718" y="17720"/>
                    <a:pt x="9731" y="17813"/>
                    <a:pt x="9797" y="17813"/>
                  </a:cubicBezTo>
                  <a:cubicBezTo>
                    <a:pt x="9851" y="17813"/>
                    <a:pt x="9890" y="17760"/>
                    <a:pt x="9930" y="17720"/>
                  </a:cubicBezTo>
                  <a:cubicBezTo>
                    <a:pt x="9948" y="17694"/>
                    <a:pt x="9982" y="17674"/>
                    <a:pt x="10015" y="17674"/>
                  </a:cubicBezTo>
                  <a:cubicBezTo>
                    <a:pt x="10032" y="17674"/>
                    <a:pt x="10049" y="17679"/>
                    <a:pt x="10063" y="17693"/>
                  </a:cubicBezTo>
                  <a:cubicBezTo>
                    <a:pt x="10103" y="17733"/>
                    <a:pt x="10077" y="17733"/>
                    <a:pt x="10090" y="17760"/>
                  </a:cubicBezTo>
                  <a:cubicBezTo>
                    <a:pt x="10143" y="17866"/>
                    <a:pt x="10382" y="17813"/>
                    <a:pt x="10382" y="17933"/>
                  </a:cubicBezTo>
                  <a:cubicBezTo>
                    <a:pt x="10463" y="17863"/>
                    <a:pt x="10563" y="17794"/>
                    <a:pt x="10667" y="17794"/>
                  </a:cubicBezTo>
                  <a:cubicBezTo>
                    <a:pt x="10683" y="17794"/>
                    <a:pt x="10699" y="17796"/>
                    <a:pt x="10715" y="17800"/>
                  </a:cubicBezTo>
                  <a:cubicBezTo>
                    <a:pt x="10747" y="17821"/>
                    <a:pt x="10780" y="17843"/>
                    <a:pt x="10812" y="17843"/>
                  </a:cubicBezTo>
                  <a:cubicBezTo>
                    <a:pt x="10820" y="17843"/>
                    <a:pt x="10827" y="17842"/>
                    <a:pt x="10834" y="17839"/>
                  </a:cubicBezTo>
                  <a:cubicBezTo>
                    <a:pt x="10874" y="17839"/>
                    <a:pt x="10901" y="17800"/>
                    <a:pt x="10941" y="17786"/>
                  </a:cubicBezTo>
                  <a:cubicBezTo>
                    <a:pt x="10951" y="17783"/>
                    <a:pt x="10960" y="17782"/>
                    <a:pt x="10970" y="17782"/>
                  </a:cubicBezTo>
                  <a:cubicBezTo>
                    <a:pt x="11040" y="17782"/>
                    <a:pt x="11112" y="17854"/>
                    <a:pt x="11193" y="17866"/>
                  </a:cubicBezTo>
                  <a:cubicBezTo>
                    <a:pt x="11326" y="17866"/>
                    <a:pt x="11379" y="17720"/>
                    <a:pt x="11446" y="17614"/>
                  </a:cubicBezTo>
                  <a:cubicBezTo>
                    <a:pt x="11486" y="17520"/>
                    <a:pt x="11565" y="17454"/>
                    <a:pt x="11658" y="17401"/>
                  </a:cubicBezTo>
                  <a:cubicBezTo>
                    <a:pt x="11707" y="17392"/>
                    <a:pt x="11757" y="17388"/>
                    <a:pt x="11808" y="17388"/>
                  </a:cubicBezTo>
                  <a:cubicBezTo>
                    <a:pt x="11908" y="17388"/>
                    <a:pt x="12009" y="17405"/>
                    <a:pt x="12097" y="17441"/>
                  </a:cubicBezTo>
                  <a:lnTo>
                    <a:pt x="12190" y="17481"/>
                  </a:lnTo>
                  <a:lnTo>
                    <a:pt x="12323" y="17534"/>
                  </a:lnTo>
                  <a:cubicBezTo>
                    <a:pt x="12350" y="17534"/>
                    <a:pt x="12363" y="17547"/>
                    <a:pt x="12390" y="17574"/>
                  </a:cubicBezTo>
                  <a:cubicBezTo>
                    <a:pt x="12416" y="17587"/>
                    <a:pt x="12429" y="17614"/>
                    <a:pt x="12456" y="17640"/>
                  </a:cubicBezTo>
                  <a:cubicBezTo>
                    <a:pt x="12483" y="17653"/>
                    <a:pt x="12523" y="17667"/>
                    <a:pt x="12562" y="17680"/>
                  </a:cubicBezTo>
                  <a:lnTo>
                    <a:pt x="12775" y="17720"/>
                  </a:lnTo>
                  <a:cubicBezTo>
                    <a:pt x="12822" y="17733"/>
                    <a:pt x="12871" y="17740"/>
                    <a:pt x="12921" y="17740"/>
                  </a:cubicBezTo>
                  <a:cubicBezTo>
                    <a:pt x="12971" y="17740"/>
                    <a:pt x="13021" y="17733"/>
                    <a:pt x="13068" y="17720"/>
                  </a:cubicBezTo>
                  <a:cubicBezTo>
                    <a:pt x="13081" y="17720"/>
                    <a:pt x="13107" y="17707"/>
                    <a:pt x="13121" y="17707"/>
                  </a:cubicBezTo>
                  <a:cubicBezTo>
                    <a:pt x="13147" y="17707"/>
                    <a:pt x="13174" y="17720"/>
                    <a:pt x="13187" y="17733"/>
                  </a:cubicBezTo>
                  <a:cubicBezTo>
                    <a:pt x="13226" y="17758"/>
                    <a:pt x="13264" y="17769"/>
                    <a:pt x="13299" y="17769"/>
                  </a:cubicBezTo>
                  <a:cubicBezTo>
                    <a:pt x="13435" y="17769"/>
                    <a:pt x="13550" y="17621"/>
                    <a:pt x="13666" y="17547"/>
                  </a:cubicBezTo>
                  <a:cubicBezTo>
                    <a:pt x="13759" y="17481"/>
                    <a:pt x="13785" y="17441"/>
                    <a:pt x="13892" y="17427"/>
                  </a:cubicBezTo>
                  <a:cubicBezTo>
                    <a:pt x="13896" y="17427"/>
                    <a:pt x="13901" y="17426"/>
                    <a:pt x="13905" y="17426"/>
                  </a:cubicBezTo>
                  <a:cubicBezTo>
                    <a:pt x="13971" y="17426"/>
                    <a:pt x="14011" y="17499"/>
                    <a:pt x="14080" y="17499"/>
                  </a:cubicBezTo>
                  <a:cubicBezTo>
                    <a:pt x="14099" y="17499"/>
                    <a:pt x="14120" y="17494"/>
                    <a:pt x="14144" y="17481"/>
                  </a:cubicBezTo>
                  <a:cubicBezTo>
                    <a:pt x="14264" y="17414"/>
                    <a:pt x="14277" y="17241"/>
                    <a:pt x="14397" y="17228"/>
                  </a:cubicBezTo>
                  <a:cubicBezTo>
                    <a:pt x="14477" y="17228"/>
                    <a:pt x="14543" y="17281"/>
                    <a:pt x="14570" y="17348"/>
                  </a:cubicBezTo>
                  <a:cubicBezTo>
                    <a:pt x="14709" y="17627"/>
                    <a:pt x="15119" y="17877"/>
                    <a:pt x="15489" y="17877"/>
                  </a:cubicBezTo>
                  <a:cubicBezTo>
                    <a:pt x="15612" y="17877"/>
                    <a:pt x="15730" y="17849"/>
                    <a:pt x="15833" y="17786"/>
                  </a:cubicBezTo>
                  <a:cubicBezTo>
                    <a:pt x="15924" y="17729"/>
                    <a:pt x="16016" y="17632"/>
                    <a:pt x="16116" y="17632"/>
                  </a:cubicBezTo>
                  <a:cubicBezTo>
                    <a:pt x="16132" y="17632"/>
                    <a:pt x="16148" y="17635"/>
                    <a:pt x="16165" y="17640"/>
                  </a:cubicBezTo>
                  <a:cubicBezTo>
                    <a:pt x="16205" y="17640"/>
                    <a:pt x="16245" y="17680"/>
                    <a:pt x="16284" y="17680"/>
                  </a:cubicBezTo>
                  <a:cubicBezTo>
                    <a:pt x="16295" y="17682"/>
                    <a:pt x="16305" y="17683"/>
                    <a:pt x="16315" y="17683"/>
                  </a:cubicBezTo>
                  <a:cubicBezTo>
                    <a:pt x="16477" y="17683"/>
                    <a:pt x="16535" y="17385"/>
                    <a:pt x="16723" y="17348"/>
                  </a:cubicBezTo>
                  <a:cubicBezTo>
                    <a:pt x="16735" y="17345"/>
                    <a:pt x="16747" y="17344"/>
                    <a:pt x="16759" y="17344"/>
                  </a:cubicBezTo>
                  <a:cubicBezTo>
                    <a:pt x="16965" y="17344"/>
                    <a:pt x="17073" y="17749"/>
                    <a:pt x="17292" y="17749"/>
                  </a:cubicBezTo>
                  <a:cubicBezTo>
                    <a:pt x="17302" y="17749"/>
                    <a:pt x="17311" y="17748"/>
                    <a:pt x="17321" y="17746"/>
                  </a:cubicBezTo>
                  <a:cubicBezTo>
                    <a:pt x="17361" y="17733"/>
                    <a:pt x="17401" y="17720"/>
                    <a:pt x="17454" y="17707"/>
                  </a:cubicBezTo>
                  <a:cubicBezTo>
                    <a:pt x="17507" y="17720"/>
                    <a:pt x="17547" y="17746"/>
                    <a:pt x="17587" y="17786"/>
                  </a:cubicBezTo>
                  <a:cubicBezTo>
                    <a:pt x="17688" y="17879"/>
                    <a:pt x="17890" y="17955"/>
                    <a:pt x="18072" y="17955"/>
                  </a:cubicBezTo>
                  <a:cubicBezTo>
                    <a:pt x="18178" y="17955"/>
                    <a:pt x="18277" y="17930"/>
                    <a:pt x="18345" y="17866"/>
                  </a:cubicBezTo>
                  <a:cubicBezTo>
                    <a:pt x="18531" y="17693"/>
                    <a:pt x="18451" y="17281"/>
                    <a:pt x="18465" y="17055"/>
                  </a:cubicBezTo>
                  <a:cubicBezTo>
                    <a:pt x="18504" y="16470"/>
                    <a:pt x="18531" y="15872"/>
                    <a:pt x="18558" y="15274"/>
                  </a:cubicBezTo>
                  <a:cubicBezTo>
                    <a:pt x="18597" y="13998"/>
                    <a:pt x="18624" y="12722"/>
                    <a:pt x="18637" y="11432"/>
                  </a:cubicBezTo>
                  <a:cubicBezTo>
                    <a:pt x="18664" y="7617"/>
                    <a:pt x="18558" y="3815"/>
                    <a:pt x="18398" y="0"/>
                  </a:cubicBezTo>
                  <a:lnTo>
                    <a:pt x="17574" y="0"/>
                  </a:lnTo>
                  <a:lnTo>
                    <a:pt x="17574" y="718"/>
                  </a:lnTo>
                  <a:cubicBezTo>
                    <a:pt x="17773" y="771"/>
                    <a:pt x="17920" y="957"/>
                    <a:pt x="17920" y="1170"/>
                  </a:cubicBezTo>
                  <a:cubicBezTo>
                    <a:pt x="17920" y="1436"/>
                    <a:pt x="17707" y="1662"/>
                    <a:pt x="17441" y="1662"/>
                  </a:cubicBezTo>
                  <a:cubicBezTo>
                    <a:pt x="17175" y="1662"/>
                    <a:pt x="16962" y="1436"/>
                    <a:pt x="16962" y="1170"/>
                  </a:cubicBezTo>
                  <a:cubicBezTo>
                    <a:pt x="16962" y="957"/>
                    <a:pt x="17109" y="771"/>
                    <a:pt x="17321" y="718"/>
                  </a:cubicBezTo>
                  <a:lnTo>
                    <a:pt x="17321" y="0"/>
                  </a:lnTo>
                  <a:lnTo>
                    <a:pt x="15952" y="0"/>
                  </a:lnTo>
                  <a:lnTo>
                    <a:pt x="15952" y="718"/>
                  </a:lnTo>
                  <a:cubicBezTo>
                    <a:pt x="16165" y="771"/>
                    <a:pt x="16311" y="957"/>
                    <a:pt x="16311" y="1170"/>
                  </a:cubicBezTo>
                  <a:cubicBezTo>
                    <a:pt x="16311" y="1436"/>
                    <a:pt x="16098" y="1662"/>
                    <a:pt x="15833" y="1662"/>
                  </a:cubicBezTo>
                  <a:cubicBezTo>
                    <a:pt x="15567" y="1662"/>
                    <a:pt x="15341" y="1436"/>
                    <a:pt x="15341" y="1170"/>
                  </a:cubicBezTo>
                  <a:cubicBezTo>
                    <a:pt x="15341" y="957"/>
                    <a:pt x="15487" y="771"/>
                    <a:pt x="15700" y="718"/>
                  </a:cubicBezTo>
                  <a:lnTo>
                    <a:pt x="15700" y="0"/>
                  </a:lnTo>
                  <a:lnTo>
                    <a:pt x="14277" y="0"/>
                  </a:lnTo>
                  <a:lnTo>
                    <a:pt x="14277" y="718"/>
                  </a:lnTo>
                  <a:cubicBezTo>
                    <a:pt x="14490" y="771"/>
                    <a:pt x="14636" y="957"/>
                    <a:pt x="14636" y="1170"/>
                  </a:cubicBezTo>
                  <a:cubicBezTo>
                    <a:pt x="14636" y="1436"/>
                    <a:pt x="14410" y="1662"/>
                    <a:pt x="14144" y="1662"/>
                  </a:cubicBezTo>
                  <a:cubicBezTo>
                    <a:pt x="13878" y="1662"/>
                    <a:pt x="13666" y="1436"/>
                    <a:pt x="13666" y="1170"/>
                  </a:cubicBezTo>
                  <a:cubicBezTo>
                    <a:pt x="13666" y="957"/>
                    <a:pt x="13812" y="771"/>
                    <a:pt x="14025" y="718"/>
                  </a:cubicBezTo>
                  <a:lnTo>
                    <a:pt x="14025" y="0"/>
                  </a:lnTo>
                  <a:lnTo>
                    <a:pt x="12655" y="0"/>
                  </a:lnTo>
                  <a:lnTo>
                    <a:pt x="12655" y="718"/>
                  </a:lnTo>
                  <a:cubicBezTo>
                    <a:pt x="12868" y="771"/>
                    <a:pt x="13014" y="957"/>
                    <a:pt x="13014" y="1170"/>
                  </a:cubicBezTo>
                  <a:cubicBezTo>
                    <a:pt x="13014" y="1436"/>
                    <a:pt x="12802" y="1662"/>
                    <a:pt x="12536" y="1662"/>
                  </a:cubicBezTo>
                  <a:cubicBezTo>
                    <a:pt x="12270" y="1662"/>
                    <a:pt x="12057" y="1436"/>
                    <a:pt x="12057" y="1170"/>
                  </a:cubicBezTo>
                  <a:cubicBezTo>
                    <a:pt x="12057" y="957"/>
                    <a:pt x="12203" y="771"/>
                    <a:pt x="12416" y="718"/>
                  </a:cubicBezTo>
                  <a:lnTo>
                    <a:pt x="12416" y="0"/>
                  </a:lnTo>
                  <a:lnTo>
                    <a:pt x="11047" y="0"/>
                  </a:lnTo>
                  <a:lnTo>
                    <a:pt x="11047" y="718"/>
                  </a:lnTo>
                  <a:cubicBezTo>
                    <a:pt x="11260" y="771"/>
                    <a:pt x="11406" y="957"/>
                    <a:pt x="11406" y="1170"/>
                  </a:cubicBezTo>
                  <a:cubicBezTo>
                    <a:pt x="11406" y="1436"/>
                    <a:pt x="11180" y="1662"/>
                    <a:pt x="10914" y="1662"/>
                  </a:cubicBezTo>
                  <a:cubicBezTo>
                    <a:pt x="10648" y="1662"/>
                    <a:pt x="10435" y="1436"/>
                    <a:pt x="10435" y="1170"/>
                  </a:cubicBezTo>
                  <a:cubicBezTo>
                    <a:pt x="10435" y="957"/>
                    <a:pt x="10582" y="771"/>
                    <a:pt x="10794" y="718"/>
                  </a:cubicBezTo>
                  <a:lnTo>
                    <a:pt x="10794" y="0"/>
                  </a:lnTo>
                  <a:lnTo>
                    <a:pt x="9425" y="0"/>
                  </a:lnTo>
                  <a:lnTo>
                    <a:pt x="9425" y="718"/>
                  </a:lnTo>
                  <a:cubicBezTo>
                    <a:pt x="9638" y="771"/>
                    <a:pt x="9784" y="957"/>
                    <a:pt x="9784" y="1170"/>
                  </a:cubicBezTo>
                  <a:cubicBezTo>
                    <a:pt x="9784" y="1436"/>
                    <a:pt x="9571" y="1662"/>
                    <a:pt x="9306" y="1662"/>
                  </a:cubicBezTo>
                  <a:cubicBezTo>
                    <a:pt x="9040" y="1662"/>
                    <a:pt x="8827" y="1436"/>
                    <a:pt x="8827" y="1170"/>
                  </a:cubicBezTo>
                  <a:cubicBezTo>
                    <a:pt x="8827" y="957"/>
                    <a:pt x="8973" y="771"/>
                    <a:pt x="9186" y="718"/>
                  </a:cubicBezTo>
                  <a:lnTo>
                    <a:pt x="9186" y="0"/>
                  </a:lnTo>
                  <a:lnTo>
                    <a:pt x="7817" y="0"/>
                  </a:lnTo>
                  <a:lnTo>
                    <a:pt x="7817" y="718"/>
                  </a:lnTo>
                  <a:cubicBezTo>
                    <a:pt x="8016" y="771"/>
                    <a:pt x="8162" y="957"/>
                    <a:pt x="8176" y="1170"/>
                  </a:cubicBezTo>
                  <a:cubicBezTo>
                    <a:pt x="8176" y="1436"/>
                    <a:pt x="7950" y="1662"/>
                    <a:pt x="7684" y="1662"/>
                  </a:cubicBezTo>
                  <a:cubicBezTo>
                    <a:pt x="7418" y="1662"/>
                    <a:pt x="7205" y="1436"/>
                    <a:pt x="7205" y="1170"/>
                  </a:cubicBezTo>
                  <a:cubicBezTo>
                    <a:pt x="7205" y="957"/>
                    <a:pt x="7351" y="771"/>
                    <a:pt x="7564" y="718"/>
                  </a:cubicBezTo>
                  <a:lnTo>
                    <a:pt x="7564" y="0"/>
                  </a:lnTo>
                  <a:lnTo>
                    <a:pt x="6195" y="0"/>
                  </a:lnTo>
                  <a:lnTo>
                    <a:pt x="6195" y="718"/>
                  </a:lnTo>
                  <a:cubicBezTo>
                    <a:pt x="6408" y="771"/>
                    <a:pt x="6554" y="957"/>
                    <a:pt x="6554" y="1170"/>
                  </a:cubicBezTo>
                  <a:cubicBezTo>
                    <a:pt x="6554" y="1436"/>
                    <a:pt x="6341" y="1662"/>
                    <a:pt x="6075" y="1662"/>
                  </a:cubicBezTo>
                  <a:cubicBezTo>
                    <a:pt x="5809" y="1662"/>
                    <a:pt x="5597" y="1436"/>
                    <a:pt x="5597" y="1170"/>
                  </a:cubicBezTo>
                  <a:cubicBezTo>
                    <a:pt x="5597" y="957"/>
                    <a:pt x="5743" y="771"/>
                    <a:pt x="5942" y="718"/>
                  </a:cubicBezTo>
                  <a:lnTo>
                    <a:pt x="5942" y="0"/>
                  </a:lnTo>
                  <a:lnTo>
                    <a:pt x="4586" y="0"/>
                  </a:lnTo>
                  <a:lnTo>
                    <a:pt x="4586" y="718"/>
                  </a:lnTo>
                  <a:cubicBezTo>
                    <a:pt x="4786" y="771"/>
                    <a:pt x="4932" y="957"/>
                    <a:pt x="4945" y="1170"/>
                  </a:cubicBezTo>
                  <a:cubicBezTo>
                    <a:pt x="4945" y="1436"/>
                    <a:pt x="4719" y="1662"/>
                    <a:pt x="4454" y="1662"/>
                  </a:cubicBezTo>
                  <a:cubicBezTo>
                    <a:pt x="4188" y="1662"/>
                    <a:pt x="3975" y="1436"/>
                    <a:pt x="3975" y="1170"/>
                  </a:cubicBezTo>
                  <a:cubicBezTo>
                    <a:pt x="3975" y="957"/>
                    <a:pt x="4121" y="771"/>
                    <a:pt x="4334" y="718"/>
                  </a:cubicBezTo>
                  <a:lnTo>
                    <a:pt x="4334" y="0"/>
                  </a:lnTo>
                  <a:lnTo>
                    <a:pt x="2965" y="0"/>
                  </a:lnTo>
                  <a:lnTo>
                    <a:pt x="2965" y="718"/>
                  </a:lnTo>
                  <a:cubicBezTo>
                    <a:pt x="3177" y="771"/>
                    <a:pt x="3324" y="957"/>
                    <a:pt x="3324" y="1170"/>
                  </a:cubicBezTo>
                  <a:cubicBezTo>
                    <a:pt x="3324" y="1436"/>
                    <a:pt x="3111" y="1662"/>
                    <a:pt x="2845" y="1662"/>
                  </a:cubicBezTo>
                  <a:cubicBezTo>
                    <a:pt x="2579" y="1662"/>
                    <a:pt x="2367" y="1436"/>
                    <a:pt x="2367" y="1170"/>
                  </a:cubicBezTo>
                  <a:cubicBezTo>
                    <a:pt x="2367" y="957"/>
                    <a:pt x="2513" y="771"/>
                    <a:pt x="2712" y="718"/>
                  </a:cubicBezTo>
                  <a:lnTo>
                    <a:pt x="2712" y="0"/>
                  </a:lnTo>
                  <a:lnTo>
                    <a:pt x="1356" y="0"/>
                  </a:lnTo>
                  <a:lnTo>
                    <a:pt x="1356" y="718"/>
                  </a:lnTo>
                  <a:cubicBezTo>
                    <a:pt x="1556" y="771"/>
                    <a:pt x="1702" y="957"/>
                    <a:pt x="1702" y="1170"/>
                  </a:cubicBezTo>
                  <a:cubicBezTo>
                    <a:pt x="1702" y="1436"/>
                    <a:pt x="1489" y="1662"/>
                    <a:pt x="1223" y="1662"/>
                  </a:cubicBezTo>
                  <a:cubicBezTo>
                    <a:pt x="957" y="1662"/>
                    <a:pt x="745" y="1436"/>
                    <a:pt x="745" y="1170"/>
                  </a:cubicBezTo>
                  <a:cubicBezTo>
                    <a:pt x="745" y="957"/>
                    <a:pt x="891" y="771"/>
                    <a:pt x="1104" y="718"/>
                  </a:cubicBezTo>
                  <a:lnTo>
                    <a:pt x="110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77"/>
            <p:cNvSpPr/>
            <p:nvPr/>
          </p:nvSpPr>
          <p:spPr>
            <a:xfrm rot="-10561151">
              <a:off x="6350265" y="554763"/>
              <a:ext cx="1080077" cy="652823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1" name="Google Shape;1231;p77"/>
          <p:cNvSpPr/>
          <p:nvPr/>
        </p:nvSpPr>
        <p:spPr>
          <a:xfrm>
            <a:off x="4419650" y="1902167"/>
            <a:ext cx="176100" cy="17610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" name="Google Shape;1232;p77"/>
          <p:cNvSpPr/>
          <p:nvPr/>
        </p:nvSpPr>
        <p:spPr>
          <a:xfrm>
            <a:off x="6714203" y="1903050"/>
            <a:ext cx="176100" cy="1761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" name="Google Shape;1233;p77"/>
          <p:cNvSpPr/>
          <p:nvPr/>
        </p:nvSpPr>
        <p:spPr>
          <a:xfrm>
            <a:off x="4419650" y="2803606"/>
            <a:ext cx="176100" cy="1761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4" name="Google Shape;1234;p77"/>
          <p:cNvSpPr/>
          <p:nvPr/>
        </p:nvSpPr>
        <p:spPr>
          <a:xfrm>
            <a:off x="6714203" y="2756575"/>
            <a:ext cx="176100" cy="176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" name="Google Shape;1235;p77"/>
          <p:cNvSpPr/>
          <p:nvPr/>
        </p:nvSpPr>
        <p:spPr>
          <a:xfrm>
            <a:off x="2447533" y="4088003"/>
            <a:ext cx="176100" cy="17610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6" name="Google Shape;1236;p77"/>
          <p:cNvSpPr/>
          <p:nvPr/>
        </p:nvSpPr>
        <p:spPr>
          <a:xfrm>
            <a:off x="1706024" y="2571750"/>
            <a:ext cx="176100" cy="1761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7" name="Google Shape;1237;p77"/>
          <p:cNvSpPr/>
          <p:nvPr/>
        </p:nvSpPr>
        <p:spPr>
          <a:xfrm>
            <a:off x="2582220" y="3039192"/>
            <a:ext cx="176100" cy="1761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8" name="Google Shape;1238;p77"/>
          <p:cNvSpPr/>
          <p:nvPr/>
        </p:nvSpPr>
        <p:spPr>
          <a:xfrm>
            <a:off x="1277133" y="1699175"/>
            <a:ext cx="176100" cy="176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" name="Google Shape;1226;p77">
            <a:extLst>
              <a:ext uri="{FF2B5EF4-FFF2-40B4-BE49-F238E27FC236}">
                <a16:creationId xmlns:a16="http://schemas.microsoft.com/office/drawing/2014/main" xmlns="" id="{93E7B2D5-E171-A185-3401-4907E33A588D}"/>
              </a:ext>
            </a:extLst>
          </p:cNvPr>
          <p:cNvSpPr txBox="1"/>
          <p:nvPr/>
        </p:nvSpPr>
        <p:spPr>
          <a:xfrm>
            <a:off x="4440305" y="3632600"/>
            <a:ext cx="1358321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1" i="0" u="none" strike="noStrike" kern="0" cap="none" spc="30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POLITIK</a:t>
            </a:r>
            <a:endParaRPr kumimoji="0" b="1" i="0" u="none" strike="noStrike" kern="0" cap="none" spc="30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Calibri" panose="020F0502020204030204" pitchFamily="34" charset="0"/>
              <a:ea typeface="Adamina"/>
              <a:cs typeface="Calibri" panose="020F0502020204030204" pitchFamily="34" charset="0"/>
              <a:sym typeface="Adamina"/>
            </a:endParaRPr>
          </a:p>
        </p:txBody>
      </p:sp>
      <p:sp>
        <p:nvSpPr>
          <p:cNvPr id="27" name="Google Shape;1226;p77">
            <a:extLst>
              <a:ext uri="{FF2B5EF4-FFF2-40B4-BE49-F238E27FC236}">
                <a16:creationId xmlns:a16="http://schemas.microsoft.com/office/drawing/2014/main" xmlns="" id="{31FB9302-9E3B-8920-EF18-BA48FF056277}"/>
              </a:ext>
            </a:extLst>
          </p:cNvPr>
          <p:cNvSpPr txBox="1"/>
          <p:nvPr/>
        </p:nvSpPr>
        <p:spPr>
          <a:xfrm>
            <a:off x="6563468" y="3507739"/>
            <a:ext cx="1783229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1" i="0" u="none" strike="noStrike" kern="0" cap="none" spc="300" normalizeH="0" baseline="0" noProof="0" dirty="0">
                <a:ln>
                  <a:noFill/>
                </a:ln>
                <a:solidFill>
                  <a:srgbClr val="604023"/>
                </a:solidFill>
                <a:effectLst/>
                <a:uLnTx/>
                <a:uFillTx/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TASAWUF</a:t>
            </a:r>
            <a:endParaRPr kumimoji="0" b="1" i="0" u="none" strike="noStrike" kern="0" cap="none" spc="300" normalizeH="0" baseline="0" noProof="0" dirty="0">
              <a:ln>
                <a:noFill/>
              </a:ln>
              <a:solidFill>
                <a:srgbClr val="604023"/>
              </a:solidFill>
              <a:effectLst/>
              <a:uLnTx/>
              <a:uFillTx/>
              <a:latin typeface="Calibri" panose="020F0502020204030204" pitchFamily="34" charset="0"/>
              <a:ea typeface="Adamina"/>
              <a:cs typeface="Calibri" panose="020F0502020204030204" pitchFamily="34" charset="0"/>
              <a:sym typeface="Adamina"/>
            </a:endParaRPr>
          </a:p>
        </p:txBody>
      </p:sp>
      <p:sp>
        <p:nvSpPr>
          <p:cNvPr id="28" name="Google Shape;1233;p77">
            <a:extLst>
              <a:ext uri="{FF2B5EF4-FFF2-40B4-BE49-F238E27FC236}">
                <a16:creationId xmlns:a16="http://schemas.microsoft.com/office/drawing/2014/main" xmlns="" id="{7B25BE55-CB30-A4D8-F77B-0D0766A86E83}"/>
              </a:ext>
            </a:extLst>
          </p:cNvPr>
          <p:cNvSpPr/>
          <p:nvPr/>
        </p:nvSpPr>
        <p:spPr>
          <a:xfrm>
            <a:off x="4407907" y="3762131"/>
            <a:ext cx="176100" cy="1761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1233;p77">
            <a:extLst>
              <a:ext uri="{FF2B5EF4-FFF2-40B4-BE49-F238E27FC236}">
                <a16:creationId xmlns:a16="http://schemas.microsoft.com/office/drawing/2014/main" xmlns="" id="{E508FD28-922C-9508-5659-C4B731C948D0}"/>
              </a:ext>
            </a:extLst>
          </p:cNvPr>
          <p:cNvSpPr/>
          <p:nvPr/>
        </p:nvSpPr>
        <p:spPr>
          <a:xfrm>
            <a:off x="6714203" y="3648667"/>
            <a:ext cx="176100" cy="1761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1233;p77">
            <a:extLst>
              <a:ext uri="{FF2B5EF4-FFF2-40B4-BE49-F238E27FC236}">
                <a16:creationId xmlns:a16="http://schemas.microsoft.com/office/drawing/2014/main" xmlns="" id="{C3FBD80E-2413-368A-EAE0-4823280F7A2B}"/>
              </a:ext>
            </a:extLst>
          </p:cNvPr>
          <p:cNvSpPr/>
          <p:nvPr/>
        </p:nvSpPr>
        <p:spPr>
          <a:xfrm>
            <a:off x="833458" y="2474954"/>
            <a:ext cx="176100" cy="1761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1233;p77">
            <a:extLst>
              <a:ext uri="{FF2B5EF4-FFF2-40B4-BE49-F238E27FC236}">
                <a16:creationId xmlns:a16="http://schemas.microsoft.com/office/drawing/2014/main" xmlns="" id="{4788ADB3-3177-2819-6C62-E51191BDDA52}"/>
              </a:ext>
            </a:extLst>
          </p:cNvPr>
          <p:cNvSpPr/>
          <p:nvPr/>
        </p:nvSpPr>
        <p:spPr>
          <a:xfrm>
            <a:off x="1838346" y="3294506"/>
            <a:ext cx="176100" cy="1761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1560;p90">
            <a:extLst>
              <a:ext uri="{FF2B5EF4-FFF2-40B4-BE49-F238E27FC236}">
                <a16:creationId xmlns:a16="http://schemas.microsoft.com/office/drawing/2014/main" xmlns="" id="{A5A65FA0-3669-AB85-7D8E-32036437298A}"/>
              </a:ext>
            </a:extLst>
          </p:cNvPr>
          <p:cNvSpPr/>
          <p:nvPr/>
        </p:nvSpPr>
        <p:spPr>
          <a:xfrm flipH="1">
            <a:off x="637857" y="158540"/>
            <a:ext cx="7442114" cy="566663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tx2"/>
            </a:solidFill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549;p56">
            <a:extLst>
              <a:ext uri="{FF2B5EF4-FFF2-40B4-BE49-F238E27FC236}">
                <a16:creationId xmlns:a16="http://schemas.microsoft.com/office/drawing/2014/main" xmlns="" id="{1A4438D3-0FE4-6497-364F-0021538B8B3B}"/>
              </a:ext>
            </a:extLst>
          </p:cNvPr>
          <p:cNvSpPr txBox="1">
            <a:spLocks/>
          </p:cNvSpPr>
          <p:nvPr/>
        </p:nvSpPr>
        <p:spPr>
          <a:xfrm>
            <a:off x="-76200" y="242275"/>
            <a:ext cx="9144000" cy="56666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it-IT" sz="2400" b="1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Strategi Penyebaran Islam di Indonesia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A7586D01-A1C3-DCFA-E8EB-D1B94CD6B2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F416BD5-AAC6-3DAB-3431-E564B783FE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5464" y="293811"/>
            <a:ext cx="3339327" cy="356194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DD7A621-EDD5-66DC-F54B-26A0AB4741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-19050"/>
            <a:ext cx="9143244" cy="5143500"/>
          </a:xfrm>
          <a:prstGeom prst="rect">
            <a:avLst/>
          </a:prstGeom>
        </p:spPr>
      </p:pic>
      <p:sp>
        <p:nvSpPr>
          <p:cNvPr id="514" name="Google Shape;514;p54"/>
          <p:cNvSpPr/>
          <p:nvPr/>
        </p:nvSpPr>
        <p:spPr>
          <a:xfrm rot="653239">
            <a:off x="53250" y="751798"/>
            <a:ext cx="5558935" cy="4494079"/>
          </a:xfrm>
          <a:custGeom>
            <a:avLst/>
            <a:gdLst/>
            <a:ahLst/>
            <a:cxnLst/>
            <a:rect l="l" t="t" r="r" b="b"/>
            <a:pathLst>
              <a:path w="9146" h="4124" extrusionOk="0">
                <a:moveTo>
                  <a:pt x="5875" y="1"/>
                </a:moveTo>
                <a:cubicBezTo>
                  <a:pt x="5740" y="1"/>
                  <a:pt x="5605" y="25"/>
                  <a:pt x="5464" y="95"/>
                </a:cubicBezTo>
                <a:cubicBezTo>
                  <a:pt x="5357" y="175"/>
                  <a:pt x="5224" y="228"/>
                  <a:pt x="5091" y="228"/>
                </a:cubicBezTo>
                <a:cubicBezTo>
                  <a:pt x="5027" y="228"/>
                  <a:pt x="4955" y="194"/>
                  <a:pt x="4895" y="194"/>
                </a:cubicBezTo>
                <a:cubicBezTo>
                  <a:pt x="4880" y="194"/>
                  <a:pt x="4865" y="196"/>
                  <a:pt x="4852" y="202"/>
                </a:cubicBezTo>
                <a:cubicBezTo>
                  <a:pt x="4772" y="228"/>
                  <a:pt x="4759" y="268"/>
                  <a:pt x="4706" y="308"/>
                </a:cubicBezTo>
                <a:cubicBezTo>
                  <a:pt x="4673" y="327"/>
                  <a:pt x="4640" y="335"/>
                  <a:pt x="4606" y="335"/>
                </a:cubicBezTo>
                <a:cubicBezTo>
                  <a:pt x="4424" y="335"/>
                  <a:pt x="4227" y="101"/>
                  <a:pt x="4013" y="101"/>
                </a:cubicBezTo>
                <a:cubicBezTo>
                  <a:pt x="3991" y="101"/>
                  <a:pt x="3970" y="103"/>
                  <a:pt x="3948" y="109"/>
                </a:cubicBezTo>
                <a:cubicBezTo>
                  <a:pt x="3868" y="122"/>
                  <a:pt x="3802" y="188"/>
                  <a:pt x="3709" y="188"/>
                </a:cubicBezTo>
                <a:cubicBezTo>
                  <a:pt x="3563" y="188"/>
                  <a:pt x="3403" y="202"/>
                  <a:pt x="3244" y="242"/>
                </a:cubicBezTo>
                <a:cubicBezTo>
                  <a:pt x="3071" y="308"/>
                  <a:pt x="2885" y="348"/>
                  <a:pt x="2699" y="348"/>
                </a:cubicBezTo>
                <a:cubicBezTo>
                  <a:pt x="2592" y="348"/>
                  <a:pt x="2486" y="361"/>
                  <a:pt x="2379" y="414"/>
                </a:cubicBezTo>
                <a:cubicBezTo>
                  <a:pt x="2229" y="489"/>
                  <a:pt x="2126" y="683"/>
                  <a:pt x="1959" y="683"/>
                </a:cubicBezTo>
                <a:cubicBezTo>
                  <a:pt x="1949" y="683"/>
                  <a:pt x="1938" y="682"/>
                  <a:pt x="1928" y="680"/>
                </a:cubicBezTo>
                <a:cubicBezTo>
                  <a:pt x="1874" y="680"/>
                  <a:pt x="1821" y="640"/>
                  <a:pt x="1768" y="640"/>
                </a:cubicBezTo>
                <a:cubicBezTo>
                  <a:pt x="1763" y="640"/>
                  <a:pt x="1758" y="640"/>
                  <a:pt x="1753" y="640"/>
                </a:cubicBezTo>
                <a:cubicBezTo>
                  <a:pt x="1596" y="640"/>
                  <a:pt x="1460" y="829"/>
                  <a:pt x="1305" y="829"/>
                </a:cubicBezTo>
                <a:cubicBezTo>
                  <a:pt x="1295" y="829"/>
                  <a:pt x="1286" y="828"/>
                  <a:pt x="1276" y="826"/>
                </a:cubicBezTo>
                <a:cubicBezTo>
                  <a:pt x="1130" y="787"/>
                  <a:pt x="1077" y="600"/>
                  <a:pt x="931" y="574"/>
                </a:cubicBezTo>
                <a:cubicBezTo>
                  <a:pt x="923" y="573"/>
                  <a:pt x="915" y="573"/>
                  <a:pt x="907" y="573"/>
                </a:cubicBezTo>
                <a:cubicBezTo>
                  <a:pt x="802" y="573"/>
                  <a:pt x="704" y="634"/>
                  <a:pt x="619" y="634"/>
                </a:cubicBezTo>
                <a:cubicBezTo>
                  <a:pt x="593" y="634"/>
                  <a:pt x="568" y="628"/>
                  <a:pt x="545" y="614"/>
                </a:cubicBezTo>
                <a:cubicBezTo>
                  <a:pt x="518" y="587"/>
                  <a:pt x="505" y="561"/>
                  <a:pt x="465" y="534"/>
                </a:cubicBezTo>
                <a:cubicBezTo>
                  <a:pt x="439" y="518"/>
                  <a:pt x="411" y="513"/>
                  <a:pt x="382" y="513"/>
                </a:cubicBezTo>
                <a:cubicBezTo>
                  <a:pt x="336" y="513"/>
                  <a:pt x="288" y="526"/>
                  <a:pt x="239" y="534"/>
                </a:cubicBezTo>
                <a:cubicBezTo>
                  <a:pt x="175" y="545"/>
                  <a:pt x="120" y="632"/>
                  <a:pt x="59" y="632"/>
                </a:cubicBezTo>
                <a:cubicBezTo>
                  <a:pt x="44" y="632"/>
                  <a:pt x="29" y="627"/>
                  <a:pt x="13" y="614"/>
                </a:cubicBezTo>
                <a:cubicBezTo>
                  <a:pt x="0" y="707"/>
                  <a:pt x="0" y="800"/>
                  <a:pt x="0" y="906"/>
                </a:cubicBezTo>
                <a:cubicBezTo>
                  <a:pt x="13" y="959"/>
                  <a:pt x="27" y="1013"/>
                  <a:pt x="27" y="1079"/>
                </a:cubicBezTo>
                <a:cubicBezTo>
                  <a:pt x="27" y="1132"/>
                  <a:pt x="40" y="1212"/>
                  <a:pt x="53" y="1278"/>
                </a:cubicBezTo>
                <a:cubicBezTo>
                  <a:pt x="53" y="1345"/>
                  <a:pt x="80" y="1451"/>
                  <a:pt x="93" y="1544"/>
                </a:cubicBezTo>
                <a:lnTo>
                  <a:pt x="173" y="2262"/>
                </a:lnTo>
                <a:lnTo>
                  <a:pt x="186" y="2262"/>
                </a:lnTo>
                <a:lnTo>
                  <a:pt x="292" y="3206"/>
                </a:lnTo>
                <a:cubicBezTo>
                  <a:pt x="319" y="3219"/>
                  <a:pt x="346" y="3233"/>
                  <a:pt x="359" y="3259"/>
                </a:cubicBezTo>
                <a:cubicBezTo>
                  <a:pt x="452" y="3339"/>
                  <a:pt x="532" y="3432"/>
                  <a:pt x="598" y="3538"/>
                </a:cubicBezTo>
                <a:cubicBezTo>
                  <a:pt x="625" y="3591"/>
                  <a:pt x="665" y="3631"/>
                  <a:pt x="718" y="3645"/>
                </a:cubicBezTo>
                <a:cubicBezTo>
                  <a:pt x="784" y="3671"/>
                  <a:pt x="851" y="3671"/>
                  <a:pt x="917" y="3698"/>
                </a:cubicBezTo>
                <a:cubicBezTo>
                  <a:pt x="1103" y="3764"/>
                  <a:pt x="1063" y="3950"/>
                  <a:pt x="1063" y="4123"/>
                </a:cubicBezTo>
                <a:lnTo>
                  <a:pt x="1688" y="4057"/>
                </a:lnTo>
                <a:lnTo>
                  <a:pt x="7697" y="3392"/>
                </a:lnTo>
                <a:lnTo>
                  <a:pt x="8720" y="3286"/>
                </a:lnTo>
                <a:cubicBezTo>
                  <a:pt x="8853" y="3259"/>
                  <a:pt x="8999" y="3233"/>
                  <a:pt x="9146" y="3233"/>
                </a:cubicBezTo>
                <a:cubicBezTo>
                  <a:pt x="9132" y="2980"/>
                  <a:pt x="9106" y="2727"/>
                  <a:pt x="9053" y="2488"/>
                </a:cubicBezTo>
                <a:cubicBezTo>
                  <a:pt x="8973" y="2236"/>
                  <a:pt x="8933" y="1983"/>
                  <a:pt x="8880" y="1744"/>
                </a:cubicBezTo>
                <a:cubicBezTo>
                  <a:pt x="8853" y="1624"/>
                  <a:pt x="8827" y="1504"/>
                  <a:pt x="8800" y="1385"/>
                </a:cubicBezTo>
                <a:cubicBezTo>
                  <a:pt x="8747" y="1159"/>
                  <a:pt x="8667" y="933"/>
                  <a:pt x="8548" y="720"/>
                </a:cubicBezTo>
                <a:cubicBezTo>
                  <a:pt x="8361" y="361"/>
                  <a:pt x="8002" y="122"/>
                  <a:pt x="7604" y="55"/>
                </a:cubicBezTo>
                <a:cubicBezTo>
                  <a:pt x="7539" y="46"/>
                  <a:pt x="7475" y="43"/>
                  <a:pt x="7411" y="43"/>
                </a:cubicBezTo>
                <a:cubicBezTo>
                  <a:pt x="7167" y="43"/>
                  <a:pt x="6924" y="95"/>
                  <a:pt x="6680" y="95"/>
                </a:cubicBezTo>
                <a:cubicBezTo>
                  <a:pt x="6616" y="95"/>
                  <a:pt x="6551" y="91"/>
                  <a:pt x="6487" y="82"/>
                </a:cubicBezTo>
                <a:cubicBezTo>
                  <a:pt x="6267" y="51"/>
                  <a:pt x="6070" y="1"/>
                  <a:pt x="5875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511" name="Google Shape;511;p54"/>
          <p:cNvGrpSpPr/>
          <p:nvPr/>
        </p:nvGrpSpPr>
        <p:grpSpPr>
          <a:xfrm rot="326766">
            <a:off x="5746526" y="892121"/>
            <a:ext cx="3053483" cy="3543498"/>
            <a:chOff x="6437804" y="266859"/>
            <a:chExt cx="3412878" cy="3675202"/>
          </a:xfrm>
        </p:grpSpPr>
        <p:sp>
          <p:nvSpPr>
            <p:cNvPr id="512" name="Google Shape;512;p54"/>
            <p:cNvSpPr/>
            <p:nvPr/>
          </p:nvSpPr>
          <p:spPr>
            <a:xfrm rot="11353343" flipH="1">
              <a:off x="6437804" y="998612"/>
              <a:ext cx="3412878" cy="2943449"/>
            </a:xfrm>
            <a:custGeom>
              <a:avLst/>
              <a:gdLst/>
              <a:ahLst/>
              <a:cxnLst/>
              <a:rect l="l" t="t" r="r" b="b"/>
              <a:pathLst>
                <a:path w="15328" h="6441" extrusionOk="0">
                  <a:moveTo>
                    <a:pt x="15306" y="1"/>
                  </a:moveTo>
                  <a:cubicBezTo>
                    <a:pt x="15283" y="1"/>
                    <a:pt x="15247" y="7"/>
                    <a:pt x="15247" y="7"/>
                  </a:cubicBezTo>
                  <a:cubicBezTo>
                    <a:pt x="14224" y="7"/>
                    <a:pt x="8601" y="127"/>
                    <a:pt x="7590" y="127"/>
                  </a:cubicBezTo>
                  <a:cubicBezTo>
                    <a:pt x="6035" y="127"/>
                    <a:pt x="4054" y="60"/>
                    <a:pt x="2499" y="60"/>
                  </a:cubicBezTo>
                  <a:cubicBezTo>
                    <a:pt x="1959" y="60"/>
                    <a:pt x="1418" y="78"/>
                    <a:pt x="877" y="78"/>
                  </a:cubicBezTo>
                  <a:cubicBezTo>
                    <a:pt x="607" y="78"/>
                    <a:pt x="337" y="73"/>
                    <a:pt x="66" y="60"/>
                  </a:cubicBezTo>
                  <a:lnTo>
                    <a:pt x="66" y="60"/>
                  </a:lnTo>
                  <a:cubicBezTo>
                    <a:pt x="93" y="140"/>
                    <a:pt x="146" y="259"/>
                    <a:pt x="186" y="392"/>
                  </a:cubicBezTo>
                  <a:cubicBezTo>
                    <a:pt x="253" y="618"/>
                    <a:pt x="306" y="884"/>
                    <a:pt x="213" y="1030"/>
                  </a:cubicBezTo>
                  <a:cubicBezTo>
                    <a:pt x="186" y="1057"/>
                    <a:pt x="173" y="1084"/>
                    <a:pt x="160" y="1123"/>
                  </a:cubicBezTo>
                  <a:cubicBezTo>
                    <a:pt x="160" y="1190"/>
                    <a:pt x="226" y="1243"/>
                    <a:pt x="226" y="1310"/>
                  </a:cubicBezTo>
                  <a:cubicBezTo>
                    <a:pt x="226" y="1349"/>
                    <a:pt x="213" y="1403"/>
                    <a:pt x="186" y="1429"/>
                  </a:cubicBezTo>
                  <a:cubicBezTo>
                    <a:pt x="93" y="1615"/>
                    <a:pt x="93" y="1828"/>
                    <a:pt x="173" y="2001"/>
                  </a:cubicBezTo>
                  <a:cubicBezTo>
                    <a:pt x="213" y="2107"/>
                    <a:pt x="292" y="2214"/>
                    <a:pt x="253" y="2320"/>
                  </a:cubicBezTo>
                  <a:cubicBezTo>
                    <a:pt x="239" y="2386"/>
                    <a:pt x="186" y="2440"/>
                    <a:pt x="213" y="2506"/>
                  </a:cubicBezTo>
                  <a:cubicBezTo>
                    <a:pt x="226" y="2572"/>
                    <a:pt x="266" y="2586"/>
                    <a:pt x="279" y="2626"/>
                  </a:cubicBezTo>
                  <a:cubicBezTo>
                    <a:pt x="399" y="2825"/>
                    <a:pt x="0" y="2998"/>
                    <a:pt x="27" y="3224"/>
                  </a:cubicBezTo>
                  <a:cubicBezTo>
                    <a:pt x="27" y="3290"/>
                    <a:pt x="80" y="3343"/>
                    <a:pt x="80" y="3423"/>
                  </a:cubicBezTo>
                  <a:cubicBezTo>
                    <a:pt x="53" y="3543"/>
                    <a:pt x="53" y="3676"/>
                    <a:pt x="80" y="3795"/>
                  </a:cubicBezTo>
                  <a:cubicBezTo>
                    <a:pt x="120" y="3942"/>
                    <a:pt x="133" y="4088"/>
                    <a:pt x="120" y="4247"/>
                  </a:cubicBezTo>
                  <a:cubicBezTo>
                    <a:pt x="106" y="4327"/>
                    <a:pt x="106" y="4420"/>
                    <a:pt x="146" y="4500"/>
                  </a:cubicBezTo>
                  <a:cubicBezTo>
                    <a:pt x="199" y="4646"/>
                    <a:pt x="386" y="4753"/>
                    <a:pt x="346" y="4899"/>
                  </a:cubicBezTo>
                  <a:cubicBezTo>
                    <a:pt x="332" y="4939"/>
                    <a:pt x="306" y="4979"/>
                    <a:pt x="292" y="5018"/>
                  </a:cubicBezTo>
                  <a:cubicBezTo>
                    <a:pt x="253" y="5165"/>
                    <a:pt x="452" y="5284"/>
                    <a:pt x="412" y="5430"/>
                  </a:cubicBezTo>
                  <a:cubicBezTo>
                    <a:pt x="372" y="5537"/>
                    <a:pt x="186" y="5563"/>
                    <a:pt x="146" y="5683"/>
                  </a:cubicBezTo>
                  <a:cubicBezTo>
                    <a:pt x="106" y="5789"/>
                    <a:pt x="213" y="5909"/>
                    <a:pt x="133" y="5989"/>
                  </a:cubicBezTo>
                  <a:cubicBezTo>
                    <a:pt x="106" y="6015"/>
                    <a:pt x="80" y="6015"/>
                    <a:pt x="53" y="6042"/>
                  </a:cubicBezTo>
                  <a:cubicBezTo>
                    <a:pt x="40" y="6069"/>
                    <a:pt x="27" y="6162"/>
                    <a:pt x="40" y="6228"/>
                  </a:cubicBezTo>
                  <a:cubicBezTo>
                    <a:pt x="53" y="6295"/>
                    <a:pt x="160" y="6361"/>
                    <a:pt x="93" y="6414"/>
                  </a:cubicBezTo>
                  <a:cubicBezTo>
                    <a:pt x="173" y="6427"/>
                    <a:pt x="266" y="6441"/>
                    <a:pt x="346" y="6441"/>
                  </a:cubicBezTo>
                  <a:lnTo>
                    <a:pt x="14197" y="6441"/>
                  </a:lnTo>
                  <a:cubicBezTo>
                    <a:pt x="14038" y="5444"/>
                    <a:pt x="14676" y="3968"/>
                    <a:pt x="15327" y="7"/>
                  </a:cubicBezTo>
                  <a:cubicBezTo>
                    <a:pt x="15327" y="2"/>
                    <a:pt x="15318" y="1"/>
                    <a:pt x="153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54"/>
            <p:cNvSpPr/>
            <p:nvPr/>
          </p:nvSpPr>
          <p:spPr>
            <a:xfrm rot="7793701">
              <a:off x="6253130" y="480488"/>
              <a:ext cx="1080083" cy="652826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" name="AutoShape 2" descr="Jombang, East Java, Indonesia : souvenir and gift shop in Tebu Ireng Islamic Boarding School. Tebu Ireng is a popular islamic school in Jombang, East Java (08/2015).">
            <a:extLst>
              <a:ext uri="{FF2B5EF4-FFF2-40B4-BE49-F238E27FC236}">
                <a16:creationId xmlns:a16="http://schemas.microsoft.com/office/drawing/2014/main" xmlns="" id="{E7C65B47-7664-B2B7-9374-97EEAB79B6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D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AutoShape 4" descr="Jombang, East Java, Indonesia : souvenir and gift shop in Tebu Ireng Islamic Boarding School. Tebu Ireng is a popular islamic school in Jombang, East Java (08/2015).">
            <a:extLst>
              <a:ext uri="{FF2B5EF4-FFF2-40B4-BE49-F238E27FC236}">
                <a16:creationId xmlns:a16="http://schemas.microsoft.com/office/drawing/2014/main" xmlns="" id="{1CFB3823-A517-0D32-341E-626F0142E6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257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D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xmlns="" id="{53729B00-BCCB-FD7E-0236-EC126FB75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35694">
            <a:off x="5117663" y="1680974"/>
            <a:ext cx="3702550" cy="24535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E7BFB4-7D6D-D549-8A6A-6F061BD2EEF4}"/>
              </a:ext>
            </a:extLst>
          </p:cNvPr>
          <p:cNvSpPr txBox="1"/>
          <p:nvPr/>
        </p:nvSpPr>
        <p:spPr>
          <a:xfrm>
            <a:off x="370716" y="1133714"/>
            <a:ext cx="5232192" cy="199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Syekh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Abdul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Shamad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Palimbani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Syekh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Mahfudz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Tarmasi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Syekh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Nawawi Al-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Bantani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Syekh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Muhammad Yasin bin Muhammad Isa Al-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Fadani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Ahmad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Marzuki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Batawi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Syekh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Ismail Al-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Khalidi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Minangkabawi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endParaRPr kumimoji="0" lang="en-ID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62CC0B8-FFF8-0C42-EDBC-F76446529118}"/>
              </a:ext>
            </a:extLst>
          </p:cNvPr>
          <p:cNvSpPr txBox="1"/>
          <p:nvPr/>
        </p:nvSpPr>
        <p:spPr>
          <a:xfrm>
            <a:off x="378737" y="2980312"/>
            <a:ext cx="4979785" cy="167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Muhammad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Arsyad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bin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As’ad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Al-Banjari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Hasan Mustafa dan Mahmud (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Priangan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junayd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Mujitaba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, dan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Aydarus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(Jakarta)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Zainuddin dan Umar (Sumbawa)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Syekh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Ahmad Khatib Al-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Minagkabawi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469795A-61DC-581B-8DFC-41314B9D9A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  <p:sp>
        <p:nvSpPr>
          <p:cNvPr id="16" name="Google Shape;1560;p90">
            <a:extLst>
              <a:ext uri="{FF2B5EF4-FFF2-40B4-BE49-F238E27FC236}">
                <a16:creationId xmlns:a16="http://schemas.microsoft.com/office/drawing/2014/main" xmlns="" id="{051EBD91-34BA-7B46-35C9-48408592F196}"/>
              </a:ext>
            </a:extLst>
          </p:cNvPr>
          <p:cNvSpPr/>
          <p:nvPr/>
        </p:nvSpPr>
        <p:spPr>
          <a:xfrm flipH="1">
            <a:off x="698543" y="110920"/>
            <a:ext cx="7442114" cy="704090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549;p56">
            <a:extLst>
              <a:ext uri="{FF2B5EF4-FFF2-40B4-BE49-F238E27FC236}">
                <a16:creationId xmlns:a16="http://schemas.microsoft.com/office/drawing/2014/main" xmlns="" id="{C3AC389E-4E9C-C7FB-9D13-985D7C4A1FF6}"/>
              </a:ext>
            </a:extLst>
          </p:cNvPr>
          <p:cNvSpPr txBox="1">
            <a:spLocks/>
          </p:cNvSpPr>
          <p:nvPr/>
        </p:nvSpPr>
        <p:spPr>
          <a:xfrm>
            <a:off x="-342900" y="92609"/>
            <a:ext cx="9525000" cy="752085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it-IT" sz="2400" b="1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Tokoh Ulama Nusantara yang Menjadi</a:t>
            </a:r>
          </a:p>
          <a:p>
            <a:pPr>
              <a:spcBef>
                <a:spcPts val="0"/>
              </a:spcBef>
            </a:pPr>
            <a:r>
              <a:rPr lang="it-IT" sz="2400" b="1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Guru Umat Islam di Arab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987B631-3847-E4FB-E2CC-AAF30673FF52}"/>
              </a:ext>
            </a:extLst>
          </p:cNvPr>
          <p:cNvSpPr txBox="1"/>
          <p:nvPr/>
        </p:nvSpPr>
        <p:spPr>
          <a:xfrm>
            <a:off x="5302495" y="4458315"/>
            <a:ext cx="25146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Calibri" panose="020F0502020204030204" pitchFamily="34" charset="0"/>
                <a:cs typeface="Calibri" panose="020F0502020204030204" pitchFamily="34" charset="0"/>
              </a:rPr>
              <a:t>Sumber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000" i="1" dirty="0">
                <a:latin typeface="Calibri" panose="020F0502020204030204" pitchFamily="34" charset="0"/>
                <a:cs typeface="Calibri" panose="020F0502020204030204" pitchFamily="34" charset="0"/>
              </a:rPr>
              <a:t>shutterstock.com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/1399101791</a:t>
            </a:r>
            <a:endParaRPr lang="en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2000">
              <a:schemeClr val="accent6">
                <a:lumMod val="20000"/>
                <a:lumOff val="80000"/>
              </a:schemeClr>
            </a:gs>
            <a:gs pos="57000">
              <a:schemeClr val="accent6">
                <a:lumMod val="20000"/>
                <a:lumOff val="80000"/>
              </a:schemeClr>
            </a:gs>
            <a:gs pos="47000">
              <a:schemeClr val="accent1">
                <a:lumMod val="41000"/>
                <a:lumOff val="59000"/>
                <a:alpha val="50000"/>
              </a:schemeClr>
            </a:gs>
          </a:gsLst>
          <a:lin ang="2700000" scaled="1"/>
        </a:gradFill>
        <a:effectLst/>
      </p:bgPr>
    </p:bg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176EA98B-8577-EB91-71C9-A0E2270DE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-19050"/>
            <a:ext cx="9143244" cy="5143500"/>
          </a:xfrm>
          <a:prstGeom prst="rect">
            <a:avLst/>
          </a:prstGeom>
        </p:spPr>
      </p:pic>
      <p:grpSp>
        <p:nvGrpSpPr>
          <p:cNvPr id="511" name="Google Shape;511;p54"/>
          <p:cNvGrpSpPr/>
          <p:nvPr/>
        </p:nvGrpSpPr>
        <p:grpSpPr>
          <a:xfrm>
            <a:off x="6120583" y="687813"/>
            <a:ext cx="2931720" cy="3573718"/>
            <a:chOff x="6451765" y="266859"/>
            <a:chExt cx="3276783" cy="3522562"/>
          </a:xfrm>
        </p:grpSpPr>
        <p:sp>
          <p:nvSpPr>
            <p:cNvPr id="512" name="Google Shape;512;p54"/>
            <p:cNvSpPr/>
            <p:nvPr/>
          </p:nvSpPr>
          <p:spPr>
            <a:xfrm rot="11353343" flipH="1">
              <a:off x="6451765" y="989924"/>
              <a:ext cx="3276783" cy="2799497"/>
            </a:xfrm>
            <a:custGeom>
              <a:avLst/>
              <a:gdLst/>
              <a:ahLst/>
              <a:cxnLst/>
              <a:rect l="l" t="t" r="r" b="b"/>
              <a:pathLst>
                <a:path w="15328" h="6441" extrusionOk="0">
                  <a:moveTo>
                    <a:pt x="15306" y="1"/>
                  </a:moveTo>
                  <a:cubicBezTo>
                    <a:pt x="15283" y="1"/>
                    <a:pt x="15247" y="7"/>
                    <a:pt x="15247" y="7"/>
                  </a:cubicBezTo>
                  <a:cubicBezTo>
                    <a:pt x="14224" y="7"/>
                    <a:pt x="8601" y="127"/>
                    <a:pt x="7590" y="127"/>
                  </a:cubicBezTo>
                  <a:cubicBezTo>
                    <a:pt x="6035" y="127"/>
                    <a:pt x="4054" y="60"/>
                    <a:pt x="2499" y="60"/>
                  </a:cubicBezTo>
                  <a:cubicBezTo>
                    <a:pt x="1959" y="60"/>
                    <a:pt x="1418" y="78"/>
                    <a:pt x="877" y="78"/>
                  </a:cubicBezTo>
                  <a:cubicBezTo>
                    <a:pt x="607" y="78"/>
                    <a:pt x="337" y="73"/>
                    <a:pt x="66" y="60"/>
                  </a:cubicBezTo>
                  <a:lnTo>
                    <a:pt x="66" y="60"/>
                  </a:lnTo>
                  <a:cubicBezTo>
                    <a:pt x="93" y="140"/>
                    <a:pt x="146" y="259"/>
                    <a:pt x="186" y="392"/>
                  </a:cubicBezTo>
                  <a:cubicBezTo>
                    <a:pt x="253" y="618"/>
                    <a:pt x="306" y="884"/>
                    <a:pt x="213" y="1030"/>
                  </a:cubicBezTo>
                  <a:cubicBezTo>
                    <a:pt x="186" y="1057"/>
                    <a:pt x="173" y="1084"/>
                    <a:pt x="160" y="1123"/>
                  </a:cubicBezTo>
                  <a:cubicBezTo>
                    <a:pt x="160" y="1190"/>
                    <a:pt x="226" y="1243"/>
                    <a:pt x="226" y="1310"/>
                  </a:cubicBezTo>
                  <a:cubicBezTo>
                    <a:pt x="226" y="1349"/>
                    <a:pt x="213" y="1403"/>
                    <a:pt x="186" y="1429"/>
                  </a:cubicBezTo>
                  <a:cubicBezTo>
                    <a:pt x="93" y="1615"/>
                    <a:pt x="93" y="1828"/>
                    <a:pt x="173" y="2001"/>
                  </a:cubicBezTo>
                  <a:cubicBezTo>
                    <a:pt x="213" y="2107"/>
                    <a:pt x="292" y="2214"/>
                    <a:pt x="253" y="2320"/>
                  </a:cubicBezTo>
                  <a:cubicBezTo>
                    <a:pt x="239" y="2386"/>
                    <a:pt x="186" y="2440"/>
                    <a:pt x="213" y="2506"/>
                  </a:cubicBezTo>
                  <a:cubicBezTo>
                    <a:pt x="226" y="2572"/>
                    <a:pt x="266" y="2586"/>
                    <a:pt x="279" y="2626"/>
                  </a:cubicBezTo>
                  <a:cubicBezTo>
                    <a:pt x="399" y="2825"/>
                    <a:pt x="0" y="2998"/>
                    <a:pt x="27" y="3224"/>
                  </a:cubicBezTo>
                  <a:cubicBezTo>
                    <a:pt x="27" y="3290"/>
                    <a:pt x="80" y="3343"/>
                    <a:pt x="80" y="3423"/>
                  </a:cubicBezTo>
                  <a:cubicBezTo>
                    <a:pt x="53" y="3543"/>
                    <a:pt x="53" y="3676"/>
                    <a:pt x="80" y="3795"/>
                  </a:cubicBezTo>
                  <a:cubicBezTo>
                    <a:pt x="120" y="3942"/>
                    <a:pt x="133" y="4088"/>
                    <a:pt x="120" y="4247"/>
                  </a:cubicBezTo>
                  <a:cubicBezTo>
                    <a:pt x="106" y="4327"/>
                    <a:pt x="106" y="4420"/>
                    <a:pt x="146" y="4500"/>
                  </a:cubicBezTo>
                  <a:cubicBezTo>
                    <a:pt x="199" y="4646"/>
                    <a:pt x="386" y="4753"/>
                    <a:pt x="346" y="4899"/>
                  </a:cubicBezTo>
                  <a:cubicBezTo>
                    <a:pt x="332" y="4939"/>
                    <a:pt x="306" y="4979"/>
                    <a:pt x="292" y="5018"/>
                  </a:cubicBezTo>
                  <a:cubicBezTo>
                    <a:pt x="253" y="5165"/>
                    <a:pt x="452" y="5284"/>
                    <a:pt x="412" y="5430"/>
                  </a:cubicBezTo>
                  <a:cubicBezTo>
                    <a:pt x="372" y="5537"/>
                    <a:pt x="186" y="5563"/>
                    <a:pt x="146" y="5683"/>
                  </a:cubicBezTo>
                  <a:cubicBezTo>
                    <a:pt x="106" y="5789"/>
                    <a:pt x="213" y="5909"/>
                    <a:pt x="133" y="5989"/>
                  </a:cubicBezTo>
                  <a:cubicBezTo>
                    <a:pt x="106" y="6015"/>
                    <a:pt x="80" y="6015"/>
                    <a:pt x="53" y="6042"/>
                  </a:cubicBezTo>
                  <a:cubicBezTo>
                    <a:pt x="40" y="6069"/>
                    <a:pt x="27" y="6162"/>
                    <a:pt x="40" y="6228"/>
                  </a:cubicBezTo>
                  <a:cubicBezTo>
                    <a:pt x="53" y="6295"/>
                    <a:pt x="160" y="6361"/>
                    <a:pt x="93" y="6414"/>
                  </a:cubicBezTo>
                  <a:cubicBezTo>
                    <a:pt x="173" y="6427"/>
                    <a:pt x="266" y="6441"/>
                    <a:pt x="346" y="6441"/>
                  </a:cubicBezTo>
                  <a:lnTo>
                    <a:pt x="14197" y="6441"/>
                  </a:lnTo>
                  <a:cubicBezTo>
                    <a:pt x="14038" y="5444"/>
                    <a:pt x="14676" y="3968"/>
                    <a:pt x="15327" y="7"/>
                  </a:cubicBezTo>
                  <a:cubicBezTo>
                    <a:pt x="15327" y="2"/>
                    <a:pt x="15318" y="1"/>
                    <a:pt x="153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54"/>
            <p:cNvSpPr/>
            <p:nvPr/>
          </p:nvSpPr>
          <p:spPr>
            <a:xfrm rot="7793701">
              <a:off x="6253130" y="480488"/>
              <a:ext cx="1080083" cy="652826"/>
            </a:xfrm>
            <a:custGeom>
              <a:avLst/>
              <a:gdLst/>
              <a:ahLst/>
              <a:cxnLst/>
              <a:rect l="l" t="t" r="r" b="b"/>
              <a:pathLst>
                <a:path w="7326" h="4428" extrusionOk="0">
                  <a:moveTo>
                    <a:pt x="732" y="1"/>
                  </a:moveTo>
                  <a:lnTo>
                    <a:pt x="1" y="2115"/>
                  </a:lnTo>
                  <a:lnTo>
                    <a:pt x="6581" y="4428"/>
                  </a:lnTo>
                  <a:lnTo>
                    <a:pt x="7325" y="230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DABC95">
                <a:alpha val="55310"/>
              </a:srgbClr>
            </a:solidFill>
            <a:ln>
              <a:noFill/>
            </a:ln>
            <a:effectLst>
              <a:outerShdw blurRad="57150" dist="19050" dir="5400000" algn="bl" rotWithShape="0">
                <a:schemeClr val="accen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" name="AutoShape 2" descr="Jombang, East Java, Indonesia : souvenir and gift shop in Tebu Ireng Islamic Boarding School. Tebu Ireng is a popular islamic school in Jombang, East Java (08/2015).">
            <a:extLst>
              <a:ext uri="{FF2B5EF4-FFF2-40B4-BE49-F238E27FC236}">
                <a16:creationId xmlns:a16="http://schemas.microsoft.com/office/drawing/2014/main" xmlns="" id="{E7C65B47-7664-B2B7-9374-97EEAB79B6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D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AutoShape 4" descr="Jombang, East Java, Indonesia : souvenir and gift shop in Tebu Ireng Islamic Boarding School. Tebu Ireng is a popular islamic school in Jombang, East Java (08/2015).">
            <a:extLst>
              <a:ext uri="{FF2B5EF4-FFF2-40B4-BE49-F238E27FC236}">
                <a16:creationId xmlns:a16="http://schemas.microsoft.com/office/drawing/2014/main" xmlns="" id="{1CFB3823-A517-0D32-341E-626F0142E6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257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D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585;p91">
            <a:extLst>
              <a:ext uri="{FF2B5EF4-FFF2-40B4-BE49-F238E27FC236}">
                <a16:creationId xmlns:a16="http://schemas.microsoft.com/office/drawing/2014/main" xmlns="" id="{1C5A8D3C-7C4F-AE4E-E7F6-9B7F8D1F09E1}"/>
              </a:ext>
            </a:extLst>
          </p:cNvPr>
          <p:cNvSpPr/>
          <p:nvPr/>
        </p:nvSpPr>
        <p:spPr>
          <a:xfrm>
            <a:off x="377715" y="1119940"/>
            <a:ext cx="4542255" cy="3623998"/>
          </a:xfrm>
          <a:custGeom>
            <a:avLst/>
            <a:gdLst/>
            <a:ahLst/>
            <a:cxnLst/>
            <a:rect l="l" t="t" r="r" b="b"/>
            <a:pathLst>
              <a:path w="63221" h="14789" extrusionOk="0">
                <a:moveTo>
                  <a:pt x="2655" y="2041"/>
                </a:moveTo>
                <a:cubicBezTo>
                  <a:pt x="3226" y="2041"/>
                  <a:pt x="3772" y="2490"/>
                  <a:pt x="3772" y="3143"/>
                </a:cubicBezTo>
                <a:cubicBezTo>
                  <a:pt x="3772" y="3771"/>
                  <a:pt x="3291" y="4252"/>
                  <a:pt x="2663" y="4252"/>
                </a:cubicBezTo>
                <a:cubicBezTo>
                  <a:pt x="1701" y="4252"/>
                  <a:pt x="1184" y="3069"/>
                  <a:pt x="1886" y="2366"/>
                </a:cubicBezTo>
                <a:cubicBezTo>
                  <a:pt x="2112" y="2141"/>
                  <a:pt x="2386" y="2041"/>
                  <a:pt x="2655" y="2041"/>
                </a:cubicBezTo>
                <a:close/>
                <a:moveTo>
                  <a:pt x="2671" y="5213"/>
                </a:moveTo>
                <a:cubicBezTo>
                  <a:pt x="3236" y="5213"/>
                  <a:pt x="3772" y="5650"/>
                  <a:pt x="3772" y="6322"/>
                </a:cubicBezTo>
                <a:cubicBezTo>
                  <a:pt x="3772" y="6951"/>
                  <a:pt x="3291" y="7431"/>
                  <a:pt x="2663" y="7431"/>
                </a:cubicBezTo>
                <a:cubicBezTo>
                  <a:pt x="1665" y="7431"/>
                  <a:pt x="1184" y="6248"/>
                  <a:pt x="1886" y="5546"/>
                </a:cubicBezTo>
                <a:cubicBezTo>
                  <a:pt x="2116" y="5316"/>
                  <a:pt x="2397" y="5213"/>
                  <a:pt x="2671" y="5213"/>
                </a:cubicBezTo>
                <a:close/>
                <a:moveTo>
                  <a:pt x="2671" y="8392"/>
                </a:moveTo>
                <a:cubicBezTo>
                  <a:pt x="3236" y="8392"/>
                  <a:pt x="3772" y="8830"/>
                  <a:pt x="3772" y="9502"/>
                </a:cubicBezTo>
                <a:cubicBezTo>
                  <a:pt x="3772" y="10130"/>
                  <a:pt x="3291" y="10611"/>
                  <a:pt x="2663" y="10611"/>
                </a:cubicBezTo>
                <a:cubicBezTo>
                  <a:pt x="1665" y="10611"/>
                  <a:pt x="1184" y="9428"/>
                  <a:pt x="1886" y="8725"/>
                </a:cubicBezTo>
                <a:cubicBezTo>
                  <a:pt x="2116" y="8496"/>
                  <a:pt x="2397" y="8392"/>
                  <a:pt x="2671" y="8392"/>
                </a:cubicBezTo>
                <a:close/>
                <a:moveTo>
                  <a:pt x="2671" y="11572"/>
                </a:moveTo>
                <a:cubicBezTo>
                  <a:pt x="3236" y="11572"/>
                  <a:pt x="3772" y="12009"/>
                  <a:pt x="3772" y="12681"/>
                </a:cubicBezTo>
                <a:cubicBezTo>
                  <a:pt x="3772" y="13310"/>
                  <a:pt x="3291" y="13790"/>
                  <a:pt x="2663" y="13790"/>
                </a:cubicBezTo>
                <a:cubicBezTo>
                  <a:pt x="1665" y="13790"/>
                  <a:pt x="1184" y="12607"/>
                  <a:pt x="1886" y="11905"/>
                </a:cubicBezTo>
                <a:cubicBezTo>
                  <a:pt x="2116" y="11675"/>
                  <a:pt x="2397" y="11572"/>
                  <a:pt x="2671" y="11572"/>
                </a:cubicBezTo>
                <a:close/>
                <a:moveTo>
                  <a:pt x="1" y="0"/>
                </a:moveTo>
                <a:lnTo>
                  <a:pt x="1" y="14788"/>
                </a:lnTo>
                <a:lnTo>
                  <a:pt x="63221" y="14788"/>
                </a:lnTo>
                <a:lnTo>
                  <a:pt x="63221" y="0"/>
                </a:lnTo>
                <a:lnTo>
                  <a:pt x="3772" y="0"/>
                </a:lnTo>
                <a:cubicBezTo>
                  <a:pt x="3735" y="684"/>
                  <a:pt x="3208" y="1026"/>
                  <a:pt x="2677" y="1026"/>
                </a:cubicBezTo>
                <a:cubicBezTo>
                  <a:pt x="2145" y="1026"/>
                  <a:pt x="1609" y="684"/>
                  <a:pt x="155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950E139-18F9-35D8-3A18-E442E79076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210">
            <a:off x="5461907" y="1635840"/>
            <a:ext cx="3381404" cy="2233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C4C2603-8292-21C4-3CEA-EE148A11675F}"/>
              </a:ext>
            </a:extLst>
          </p:cNvPr>
          <p:cNvSpPr txBox="1"/>
          <p:nvPr/>
        </p:nvSpPr>
        <p:spPr>
          <a:xfrm>
            <a:off x="439667" y="1179320"/>
            <a:ext cx="428473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Kesultanan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Perlak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(840-1292), Sultan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Alaudin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, Sultan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Makhdum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Alaidin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Malik Muhammad Amin II.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Kesultanan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Tidore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(1081-1967), Muhammad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Naqil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, Sultan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Nuku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Kesultanan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Ternate (1257-1914),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Baab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Mashur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Malamo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, Sultan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Baabullah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Kesultanan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Samudera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Pasai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(1267-1517), Marah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Silu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, Sultan Mahmud Malik Az-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Zahir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Kesultan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Cirebon (1430-1677),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Pangeran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Cakrabuana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Sunan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Gunung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Jati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Kesultanan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Demak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(1478-1561), Raden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Patah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, Sultan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Trenggono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Kesultanan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Banten ( 1526-1813),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Syarif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Hidayatullah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, Sultan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Ageng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Tirtayasa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Kesultanan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Mataram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Islam (1586-1755),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Panembahan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Senopati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cs typeface="Arial"/>
                <a:sym typeface="Arial"/>
              </a:rPr>
              <a:t>, Sultan Agung.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D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25E8EEA-06D8-AB73-66D3-C2653DFB7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669"/>
            <a:ext cx="9143244" cy="499831"/>
          </a:xfrm>
          <a:prstGeom prst="rect">
            <a:avLst/>
          </a:prstGeom>
        </p:spPr>
      </p:pic>
      <p:sp>
        <p:nvSpPr>
          <p:cNvPr id="15" name="Google Shape;1560;p90">
            <a:extLst>
              <a:ext uri="{FF2B5EF4-FFF2-40B4-BE49-F238E27FC236}">
                <a16:creationId xmlns:a16="http://schemas.microsoft.com/office/drawing/2014/main" xmlns="" id="{9DEA531B-D14B-A3E6-8176-F9467D7FC578}"/>
              </a:ext>
            </a:extLst>
          </p:cNvPr>
          <p:cNvSpPr/>
          <p:nvPr/>
        </p:nvSpPr>
        <p:spPr>
          <a:xfrm flipH="1">
            <a:off x="637857" y="158540"/>
            <a:ext cx="7442114" cy="566663"/>
          </a:xfrm>
          <a:custGeom>
            <a:avLst/>
            <a:gdLst/>
            <a:ahLst/>
            <a:cxnLst/>
            <a:rect l="l" t="t" r="r" b="b"/>
            <a:pathLst>
              <a:path w="15328" h="6441" extrusionOk="0">
                <a:moveTo>
                  <a:pt x="15306" y="1"/>
                </a:moveTo>
                <a:cubicBezTo>
                  <a:pt x="15283" y="1"/>
                  <a:pt x="15247" y="7"/>
                  <a:pt x="15247" y="7"/>
                </a:cubicBezTo>
                <a:cubicBezTo>
                  <a:pt x="14224" y="7"/>
                  <a:pt x="8601" y="127"/>
                  <a:pt x="7590" y="127"/>
                </a:cubicBezTo>
                <a:cubicBezTo>
                  <a:pt x="6035" y="127"/>
                  <a:pt x="4054" y="60"/>
                  <a:pt x="2499" y="60"/>
                </a:cubicBezTo>
                <a:cubicBezTo>
                  <a:pt x="1959" y="60"/>
                  <a:pt x="1418" y="78"/>
                  <a:pt x="877" y="78"/>
                </a:cubicBezTo>
                <a:cubicBezTo>
                  <a:pt x="607" y="78"/>
                  <a:pt x="337" y="73"/>
                  <a:pt x="66" y="60"/>
                </a:cubicBezTo>
                <a:lnTo>
                  <a:pt x="66" y="60"/>
                </a:lnTo>
                <a:cubicBezTo>
                  <a:pt x="93" y="140"/>
                  <a:pt x="146" y="259"/>
                  <a:pt x="186" y="392"/>
                </a:cubicBezTo>
                <a:cubicBezTo>
                  <a:pt x="253" y="618"/>
                  <a:pt x="306" y="884"/>
                  <a:pt x="213" y="1030"/>
                </a:cubicBezTo>
                <a:cubicBezTo>
                  <a:pt x="186" y="1057"/>
                  <a:pt x="173" y="1084"/>
                  <a:pt x="160" y="1123"/>
                </a:cubicBezTo>
                <a:cubicBezTo>
                  <a:pt x="160" y="1190"/>
                  <a:pt x="226" y="1243"/>
                  <a:pt x="226" y="1310"/>
                </a:cubicBezTo>
                <a:cubicBezTo>
                  <a:pt x="226" y="1349"/>
                  <a:pt x="213" y="1403"/>
                  <a:pt x="186" y="1429"/>
                </a:cubicBezTo>
                <a:cubicBezTo>
                  <a:pt x="93" y="1615"/>
                  <a:pt x="93" y="1828"/>
                  <a:pt x="173" y="2001"/>
                </a:cubicBezTo>
                <a:cubicBezTo>
                  <a:pt x="213" y="2107"/>
                  <a:pt x="292" y="2214"/>
                  <a:pt x="253" y="2320"/>
                </a:cubicBezTo>
                <a:cubicBezTo>
                  <a:pt x="239" y="2386"/>
                  <a:pt x="186" y="2440"/>
                  <a:pt x="213" y="2506"/>
                </a:cubicBezTo>
                <a:cubicBezTo>
                  <a:pt x="226" y="2572"/>
                  <a:pt x="266" y="2586"/>
                  <a:pt x="279" y="2626"/>
                </a:cubicBezTo>
                <a:cubicBezTo>
                  <a:pt x="399" y="2825"/>
                  <a:pt x="0" y="2998"/>
                  <a:pt x="27" y="3224"/>
                </a:cubicBezTo>
                <a:cubicBezTo>
                  <a:pt x="27" y="3290"/>
                  <a:pt x="80" y="3343"/>
                  <a:pt x="80" y="3423"/>
                </a:cubicBezTo>
                <a:cubicBezTo>
                  <a:pt x="53" y="3543"/>
                  <a:pt x="53" y="3676"/>
                  <a:pt x="80" y="3795"/>
                </a:cubicBezTo>
                <a:cubicBezTo>
                  <a:pt x="120" y="3942"/>
                  <a:pt x="133" y="4088"/>
                  <a:pt x="120" y="4247"/>
                </a:cubicBezTo>
                <a:cubicBezTo>
                  <a:pt x="106" y="4327"/>
                  <a:pt x="106" y="4420"/>
                  <a:pt x="146" y="4500"/>
                </a:cubicBezTo>
                <a:cubicBezTo>
                  <a:pt x="199" y="4646"/>
                  <a:pt x="386" y="4753"/>
                  <a:pt x="346" y="4899"/>
                </a:cubicBezTo>
                <a:cubicBezTo>
                  <a:pt x="332" y="4939"/>
                  <a:pt x="306" y="4979"/>
                  <a:pt x="292" y="5018"/>
                </a:cubicBezTo>
                <a:cubicBezTo>
                  <a:pt x="253" y="5165"/>
                  <a:pt x="452" y="5284"/>
                  <a:pt x="412" y="5430"/>
                </a:cubicBezTo>
                <a:cubicBezTo>
                  <a:pt x="372" y="5537"/>
                  <a:pt x="186" y="5563"/>
                  <a:pt x="146" y="5683"/>
                </a:cubicBezTo>
                <a:cubicBezTo>
                  <a:pt x="106" y="5789"/>
                  <a:pt x="213" y="5909"/>
                  <a:pt x="133" y="5989"/>
                </a:cubicBezTo>
                <a:cubicBezTo>
                  <a:pt x="106" y="6015"/>
                  <a:pt x="80" y="6015"/>
                  <a:pt x="53" y="6042"/>
                </a:cubicBezTo>
                <a:cubicBezTo>
                  <a:pt x="40" y="6069"/>
                  <a:pt x="27" y="6162"/>
                  <a:pt x="40" y="6228"/>
                </a:cubicBezTo>
                <a:cubicBezTo>
                  <a:pt x="53" y="6295"/>
                  <a:pt x="160" y="6361"/>
                  <a:pt x="93" y="6414"/>
                </a:cubicBezTo>
                <a:cubicBezTo>
                  <a:pt x="173" y="6427"/>
                  <a:pt x="266" y="6441"/>
                  <a:pt x="346" y="6441"/>
                </a:cubicBezTo>
                <a:lnTo>
                  <a:pt x="14197" y="6441"/>
                </a:lnTo>
                <a:cubicBezTo>
                  <a:pt x="14038" y="5444"/>
                  <a:pt x="14676" y="3968"/>
                  <a:pt x="15327" y="7"/>
                </a:cubicBezTo>
                <a:cubicBezTo>
                  <a:pt x="15327" y="2"/>
                  <a:pt x="15318" y="1"/>
                  <a:pt x="15306" y="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outerShdw blurRad="57150" dist="19050" dir="5400000" algn="bl" rotWithShape="0">
              <a:schemeClr val="accent2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549;p56">
            <a:extLst>
              <a:ext uri="{FF2B5EF4-FFF2-40B4-BE49-F238E27FC236}">
                <a16:creationId xmlns:a16="http://schemas.microsoft.com/office/drawing/2014/main" xmlns="" id="{9B8FE322-F8FC-627B-14D9-EDD54B134F1A}"/>
              </a:ext>
            </a:extLst>
          </p:cNvPr>
          <p:cNvSpPr txBox="1">
            <a:spLocks/>
          </p:cNvSpPr>
          <p:nvPr/>
        </p:nvSpPr>
        <p:spPr>
          <a:xfrm>
            <a:off x="-252022" y="236082"/>
            <a:ext cx="9525000" cy="559622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it-IT" sz="2400" b="1" spc="300" dirty="0">
                <a:latin typeface="Calibri" panose="020F0502020204030204" pitchFamily="34" charset="0"/>
                <a:ea typeface="Adamina"/>
                <a:cs typeface="Calibri" panose="020F0502020204030204" pitchFamily="34" charset="0"/>
                <a:sym typeface="Adamina"/>
              </a:rPr>
              <a:t>Para Sultan Di Kesultanan Islam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D3D1106-85AC-D285-0BB6-A737B89729B6}"/>
              </a:ext>
            </a:extLst>
          </p:cNvPr>
          <p:cNvSpPr txBox="1"/>
          <p:nvPr/>
        </p:nvSpPr>
        <p:spPr>
          <a:xfrm>
            <a:off x="5201973" y="4198293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Calibri" panose="020F0502020204030204" pitchFamily="34" charset="0"/>
                <a:cs typeface="Calibri" panose="020F0502020204030204" pitchFamily="34" charset="0"/>
              </a:rPr>
              <a:t>Sumber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: shutterstock.com/2130440165</a:t>
            </a:r>
            <a:endParaRPr lang="en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223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History of Philippines Class by Slidesgo">
  <a:themeElements>
    <a:clrScheme name="Simple Light">
      <a:dk1>
        <a:srgbClr val="000000"/>
      </a:dk1>
      <a:lt1>
        <a:srgbClr val="F3F1F0"/>
      </a:lt1>
      <a:dk2>
        <a:srgbClr val="E6DCD2"/>
      </a:dk2>
      <a:lt2>
        <a:srgbClr val="DABC95"/>
      </a:lt2>
      <a:accent1>
        <a:srgbClr val="D28F5E"/>
      </a:accent1>
      <a:accent2>
        <a:srgbClr val="604023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</TotalTime>
  <Words>868</Words>
  <Application>Microsoft Office PowerPoint</Application>
  <PresentationFormat>On-screen Show (16:9)</PresentationFormat>
  <Paragraphs>107</Paragraphs>
  <Slides>13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Office Theme</vt:lpstr>
      <vt:lpstr>Custom Design</vt:lpstr>
      <vt:lpstr>History of Philippines Class by Slidesgo</vt:lpstr>
      <vt:lpstr>PowerPoint Presentation</vt:lpstr>
      <vt:lpstr>Sejarah dan Peran Tokoh Ulama Penyebar Ajaran Islam di Indonesia</vt:lpstr>
      <vt:lpstr>Tujuan Pembelajaran </vt:lpstr>
      <vt:lpstr>Kondisi Masyarakat Indonesia  Sebelum Islam datang</vt:lpstr>
      <vt:lpstr>Proses Penyebaran Islam di Indonesia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Rangkuman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Hasanuddin</cp:lastModifiedBy>
  <cp:revision>97</cp:revision>
  <dcterms:created xsi:type="dcterms:W3CDTF">2022-01-17T01:37:52Z</dcterms:created>
  <dcterms:modified xsi:type="dcterms:W3CDTF">2022-06-11T02:05:18Z</dcterms:modified>
</cp:coreProperties>
</file>